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1209F6A2-3C93-41DA-AA83-CF24AE986810}"/>
              </a:ext>
            </a:extLst>
          </p:cNvPr>
          <p:cNvGrpSpPr/>
          <p:nvPr/>
        </p:nvGrpSpPr>
        <p:grpSpPr>
          <a:xfrm rot="2700000">
            <a:off x="1072109" y="604924"/>
            <a:ext cx="352624" cy="2045833"/>
            <a:chOff x="2657745" y="2710270"/>
            <a:chExt cx="585065" cy="3394396"/>
          </a:xfrm>
        </p:grpSpPr>
        <p:sp>
          <p:nvSpPr>
            <p:cNvPr id="48" name="平行四辺形 47">
              <a:extLst>
                <a:ext uri="{FF2B5EF4-FFF2-40B4-BE49-F238E27FC236}">
                  <a16:creationId xmlns:a16="http://schemas.microsoft.com/office/drawing/2014/main" id="{35B7BFB2-00B1-4BFC-9E97-DAEED792D881}"/>
                </a:ext>
              </a:extLst>
            </p:cNvPr>
            <p:cNvSpPr/>
            <p:nvPr/>
          </p:nvSpPr>
          <p:spPr bwMode="auto">
            <a:xfrm rot="5400000">
              <a:off x="1645132" y="3811543"/>
              <a:ext cx="2608942" cy="406395"/>
            </a:xfrm>
            <a:prstGeom prst="parallelogram">
              <a:avLst>
                <a:gd name="adj" fmla="val 60938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2E70E11C-B69E-45AF-BA37-5C5C8636C23E}"/>
                </a:ext>
              </a:extLst>
            </p:cNvPr>
            <p:cNvSpPr/>
            <p:nvPr/>
          </p:nvSpPr>
          <p:spPr bwMode="auto">
            <a:xfrm>
              <a:off x="2657745" y="3248979"/>
              <a:ext cx="585065" cy="2608943"/>
            </a:xfrm>
            <a:custGeom>
              <a:avLst/>
              <a:gdLst>
                <a:gd name="connsiteX0" fmla="*/ 223152 w 585065"/>
                <a:gd name="connsiteY0" fmla="*/ 109736 h 2608943"/>
                <a:gd name="connsiteX1" fmla="*/ 188460 w 585065"/>
                <a:gd name="connsiteY1" fmla="*/ 144428 h 2608943"/>
                <a:gd name="connsiteX2" fmla="*/ 188460 w 585065"/>
                <a:gd name="connsiteY2" fmla="*/ 2285844 h 2608943"/>
                <a:gd name="connsiteX3" fmla="*/ 223152 w 585065"/>
                <a:gd name="connsiteY3" fmla="*/ 2320536 h 2608943"/>
                <a:gd name="connsiteX4" fmla="*/ 361914 w 585065"/>
                <a:gd name="connsiteY4" fmla="*/ 2320536 h 2608943"/>
                <a:gd name="connsiteX5" fmla="*/ 396606 w 585065"/>
                <a:gd name="connsiteY5" fmla="*/ 2285844 h 2608943"/>
                <a:gd name="connsiteX6" fmla="*/ 396606 w 585065"/>
                <a:gd name="connsiteY6" fmla="*/ 144428 h 2608943"/>
                <a:gd name="connsiteX7" fmla="*/ 361914 w 585065"/>
                <a:gd name="connsiteY7" fmla="*/ 109736 h 2608943"/>
                <a:gd name="connsiteX8" fmla="*/ 97513 w 585065"/>
                <a:gd name="connsiteY8" fmla="*/ 0 h 2608943"/>
                <a:gd name="connsiteX9" fmla="*/ 487552 w 585065"/>
                <a:gd name="connsiteY9" fmla="*/ 0 h 2608943"/>
                <a:gd name="connsiteX10" fmla="*/ 585065 w 585065"/>
                <a:gd name="connsiteY10" fmla="*/ 97513 h 2608943"/>
                <a:gd name="connsiteX11" fmla="*/ 585065 w 585065"/>
                <a:gd name="connsiteY11" fmla="*/ 2511430 h 2608943"/>
                <a:gd name="connsiteX12" fmla="*/ 487552 w 585065"/>
                <a:gd name="connsiteY12" fmla="*/ 2608943 h 2608943"/>
                <a:gd name="connsiteX13" fmla="*/ 97513 w 585065"/>
                <a:gd name="connsiteY13" fmla="*/ 2608943 h 2608943"/>
                <a:gd name="connsiteX14" fmla="*/ 0 w 585065"/>
                <a:gd name="connsiteY14" fmla="*/ 2511430 h 2608943"/>
                <a:gd name="connsiteX15" fmla="*/ 0 w 585065"/>
                <a:gd name="connsiteY15" fmla="*/ 97513 h 2608943"/>
                <a:gd name="connsiteX16" fmla="*/ 97513 w 585065"/>
                <a:gd name="connsiteY16" fmla="*/ 0 h 2608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85065" h="2608943">
                  <a:moveTo>
                    <a:pt x="223152" y="109736"/>
                  </a:moveTo>
                  <a:cubicBezTo>
                    <a:pt x="203992" y="109736"/>
                    <a:pt x="188460" y="125268"/>
                    <a:pt x="188460" y="144428"/>
                  </a:cubicBezTo>
                  <a:lnTo>
                    <a:pt x="188460" y="2285844"/>
                  </a:lnTo>
                  <a:cubicBezTo>
                    <a:pt x="188460" y="2305004"/>
                    <a:pt x="203992" y="2320536"/>
                    <a:pt x="223152" y="2320536"/>
                  </a:cubicBezTo>
                  <a:lnTo>
                    <a:pt x="361914" y="2320536"/>
                  </a:lnTo>
                  <a:cubicBezTo>
                    <a:pt x="381074" y="2320536"/>
                    <a:pt x="396606" y="2305004"/>
                    <a:pt x="396606" y="2285844"/>
                  </a:cubicBezTo>
                  <a:lnTo>
                    <a:pt x="396606" y="144428"/>
                  </a:lnTo>
                  <a:cubicBezTo>
                    <a:pt x="396606" y="125268"/>
                    <a:pt x="381074" y="109736"/>
                    <a:pt x="361914" y="109736"/>
                  </a:cubicBezTo>
                  <a:close/>
                  <a:moveTo>
                    <a:pt x="97513" y="0"/>
                  </a:moveTo>
                  <a:lnTo>
                    <a:pt x="487552" y="0"/>
                  </a:lnTo>
                  <a:cubicBezTo>
                    <a:pt x="541407" y="0"/>
                    <a:pt x="585065" y="43658"/>
                    <a:pt x="585065" y="97513"/>
                  </a:cubicBezTo>
                  <a:lnTo>
                    <a:pt x="585065" y="2511430"/>
                  </a:lnTo>
                  <a:cubicBezTo>
                    <a:pt x="585065" y="2565285"/>
                    <a:pt x="541407" y="2608943"/>
                    <a:pt x="487552" y="2608943"/>
                  </a:cubicBezTo>
                  <a:lnTo>
                    <a:pt x="97513" y="2608943"/>
                  </a:lnTo>
                  <a:cubicBezTo>
                    <a:pt x="43658" y="2608943"/>
                    <a:pt x="0" y="2565285"/>
                    <a:pt x="0" y="2511430"/>
                  </a:cubicBezTo>
                  <a:lnTo>
                    <a:pt x="0" y="97513"/>
                  </a:lnTo>
                  <a:cubicBezTo>
                    <a:pt x="0" y="43658"/>
                    <a:pt x="43658" y="0"/>
                    <a:pt x="97513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020F6B88-1018-46C0-859B-CA3C0C1BDD39}"/>
                </a:ext>
              </a:extLst>
            </p:cNvPr>
            <p:cNvSpPr/>
            <p:nvPr/>
          </p:nvSpPr>
          <p:spPr bwMode="auto">
            <a:xfrm>
              <a:off x="2657745" y="5513813"/>
              <a:ext cx="585065" cy="590853"/>
            </a:xfrm>
            <a:custGeom>
              <a:avLst/>
              <a:gdLst>
                <a:gd name="connsiteX0" fmla="*/ 201160 w 585065"/>
                <a:gd name="connsiteY0" fmla="*/ 0 h 590853"/>
                <a:gd name="connsiteX1" fmla="*/ 383905 w 585065"/>
                <a:gd name="connsiteY1" fmla="*/ 0 h 590853"/>
                <a:gd name="connsiteX2" fmla="*/ 383905 w 585065"/>
                <a:gd name="connsiteY2" fmla="*/ 185808 h 590853"/>
                <a:gd name="connsiteX3" fmla="*/ 585065 w 585065"/>
                <a:gd name="connsiteY3" fmla="*/ 185808 h 590853"/>
                <a:gd name="connsiteX4" fmla="*/ 585065 w 585065"/>
                <a:gd name="connsiteY4" fmla="*/ 470202 h 590853"/>
                <a:gd name="connsiteX5" fmla="*/ 464414 w 585065"/>
                <a:gd name="connsiteY5" fmla="*/ 590853 h 590853"/>
                <a:gd name="connsiteX6" fmla="*/ 120651 w 585065"/>
                <a:gd name="connsiteY6" fmla="*/ 590853 h 590853"/>
                <a:gd name="connsiteX7" fmla="*/ 0 w 585065"/>
                <a:gd name="connsiteY7" fmla="*/ 470202 h 590853"/>
                <a:gd name="connsiteX8" fmla="*/ 0 w 585065"/>
                <a:gd name="connsiteY8" fmla="*/ 185808 h 590853"/>
                <a:gd name="connsiteX9" fmla="*/ 201160 w 585065"/>
                <a:gd name="connsiteY9" fmla="*/ 185808 h 590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65" h="590853">
                  <a:moveTo>
                    <a:pt x="201160" y="0"/>
                  </a:moveTo>
                  <a:lnTo>
                    <a:pt x="383905" y="0"/>
                  </a:lnTo>
                  <a:lnTo>
                    <a:pt x="383905" y="185808"/>
                  </a:lnTo>
                  <a:lnTo>
                    <a:pt x="585065" y="185808"/>
                  </a:lnTo>
                  <a:lnTo>
                    <a:pt x="585065" y="470202"/>
                  </a:lnTo>
                  <a:cubicBezTo>
                    <a:pt x="585065" y="536836"/>
                    <a:pt x="531048" y="590853"/>
                    <a:pt x="464414" y="590853"/>
                  </a:cubicBezTo>
                  <a:lnTo>
                    <a:pt x="120651" y="590853"/>
                  </a:lnTo>
                  <a:cubicBezTo>
                    <a:pt x="54017" y="590853"/>
                    <a:pt x="0" y="536836"/>
                    <a:pt x="0" y="470202"/>
                  </a:cubicBezTo>
                  <a:lnTo>
                    <a:pt x="0" y="185808"/>
                  </a:lnTo>
                  <a:lnTo>
                    <a:pt x="201160" y="185808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四角形: 角を丸くする 50">
              <a:extLst>
                <a:ext uri="{FF2B5EF4-FFF2-40B4-BE49-F238E27FC236}">
                  <a16:creationId xmlns:a16="http://schemas.microsoft.com/office/drawing/2014/main" id="{D2DD1446-A8A2-4D45-85F2-37C65D4A50F0}"/>
                </a:ext>
              </a:extLst>
            </p:cNvPr>
            <p:cNvSpPr/>
            <p:nvPr/>
          </p:nvSpPr>
          <p:spPr bwMode="auto">
            <a:xfrm>
              <a:off x="2746405" y="4778939"/>
              <a:ext cx="406396" cy="810090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四角形: 角を丸くする 51">
              <a:extLst>
                <a:ext uri="{FF2B5EF4-FFF2-40B4-BE49-F238E27FC236}">
                  <a16:creationId xmlns:a16="http://schemas.microsoft.com/office/drawing/2014/main" id="{251FB39D-61F8-495D-8351-288C1B292F0C}"/>
                </a:ext>
              </a:extLst>
            </p:cNvPr>
            <p:cNvSpPr/>
            <p:nvPr/>
          </p:nvSpPr>
          <p:spPr bwMode="auto">
            <a:xfrm>
              <a:off x="2857556" y="4855967"/>
              <a:ext cx="184094" cy="655110"/>
            </a:xfrm>
            <a:prstGeom prst="roundRect">
              <a:avLst/>
            </a:prstGeom>
            <a:solidFill>
              <a:srgbClr val="000000">
                <a:lumMod val="75000"/>
                <a:lumOff val="2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D16303A3-D7EE-4481-87FC-44EBFB14D38D}"/>
              </a:ext>
            </a:extLst>
          </p:cNvPr>
          <p:cNvGrpSpPr/>
          <p:nvPr/>
        </p:nvGrpSpPr>
        <p:grpSpPr>
          <a:xfrm rot="2700000">
            <a:off x="6531936" y="985428"/>
            <a:ext cx="858155" cy="1552510"/>
            <a:chOff x="2747754" y="841375"/>
            <a:chExt cx="858155" cy="1552510"/>
          </a:xfrm>
        </p:grpSpPr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2BADC6B7-80B6-4239-B95A-05CEBC51AD80}"/>
                </a:ext>
              </a:extLst>
            </p:cNvPr>
            <p:cNvSpPr/>
            <p:nvPr/>
          </p:nvSpPr>
          <p:spPr bwMode="auto">
            <a:xfrm rot="10800000">
              <a:off x="3253284" y="1538789"/>
              <a:ext cx="352625" cy="585066"/>
            </a:xfrm>
            <a:prstGeom prst="round2SameRect">
              <a:avLst>
                <a:gd name="adj1" fmla="val 20989"/>
                <a:gd name="adj2" fmla="val 0"/>
              </a:avLst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4736E470-6840-430D-A00E-3D7D30E13558}"/>
                </a:ext>
              </a:extLst>
            </p:cNvPr>
            <p:cNvGrpSpPr/>
            <p:nvPr/>
          </p:nvGrpSpPr>
          <p:grpSpPr>
            <a:xfrm>
              <a:off x="2747754" y="841375"/>
              <a:ext cx="352625" cy="1552510"/>
              <a:chOff x="2747754" y="841375"/>
              <a:chExt cx="352625" cy="1552510"/>
            </a:xfrm>
          </p:grpSpPr>
          <p:sp>
            <p:nvSpPr>
              <p:cNvPr id="56" name="正方形/長方形 4">
                <a:extLst>
                  <a:ext uri="{FF2B5EF4-FFF2-40B4-BE49-F238E27FC236}">
                    <a16:creationId xmlns:a16="http://schemas.microsoft.com/office/drawing/2014/main" id="{32499BDF-312A-42EE-B659-DF3856A20E05}"/>
                  </a:ext>
                </a:extLst>
              </p:cNvPr>
              <p:cNvSpPr/>
              <p:nvPr/>
            </p:nvSpPr>
            <p:spPr bwMode="auto">
              <a:xfrm>
                <a:off x="2790609" y="841375"/>
                <a:ext cx="266916" cy="633345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正方形/長方形 4">
                <a:extLst>
                  <a:ext uri="{FF2B5EF4-FFF2-40B4-BE49-F238E27FC236}">
                    <a16:creationId xmlns:a16="http://schemas.microsoft.com/office/drawing/2014/main" id="{AD96A74E-05C7-49D2-A9E3-97B419D4D008}"/>
                  </a:ext>
                </a:extLst>
              </p:cNvPr>
              <p:cNvSpPr/>
              <p:nvPr/>
            </p:nvSpPr>
            <p:spPr bwMode="auto">
              <a:xfrm>
                <a:off x="2790609" y="917575"/>
                <a:ext cx="266916" cy="633345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6CADDDE2-AB33-40E4-9CF9-B0FD19F0F5CF}"/>
                  </a:ext>
                </a:extLst>
              </p:cNvPr>
              <p:cNvSpPr/>
              <p:nvPr/>
            </p:nvSpPr>
            <p:spPr bwMode="auto">
              <a:xfrm>
                <a:off x="2774734" y="1466650"/>
                <a:ext cx="298666" cy="98996"/>
              </a:xfrm>
              <a:prstGeom prst="rec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2F6E661B-C7FC-4673-A85B-D22AE9B5C6A4}"/>
                  </a:ext>
                </a:extLst>
              </p:cNvPr>
              <p:cNvSpPr/>
              <p:nvPr/>
            </p:nvSpPr>
            <p:spPr bwMode="auto">
              <a:xfrm>
                <a:off x="2747755" y="1506204"/>
                <a:ext cx="352624" cy="45719"/>
              </a:xfrm>
              <a:prstGeom prst="rec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C258C502-60AE-4989-B016-1350EC84AB2C}"/>
                  </a:ext>
                </a:extLst>
              </p:cNvPr>
              <p:cNvSpPr/>
              <p:nvPr/>
            </p:nvSpPr>
            <p:spPr bwMode="auto">
              <a:xfrm rot="10800000">
                <a:off x="2747754" y="1538789"/>
                <a:ext cx="352625" cy="855096"/>
              </a:xfrm>
              <a:prstGeom prst="round2SameRect">
                <a:avLst>
                  <a:gd name="adj1" fmla="val 20989"/>
                  <a:gd name="adj2" fmla="val 0"/>
                </a:avLst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B84300B6-9ADD-4262-97DE-E0D173DAFAE3}"/>
              </a:ext>
            </a:extLst>
          </p:cNvPr>
          <p:cNvGrpSpPr/>
          <p:nvPr/>
        </p:nvGrpSpPr>
        <p:grpSpPr>
          <a:xfrm rot="2700000">
            <a:off x="8571692" y="542277"/>
            <a:ext cx="195152" cy="2159594"/>
            <a:chOff x="2216641" y="511630"/>
            <a:chExt cx="175772" cy="1945130"/>
          </a:xfrm>
        </p:grpSpPr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9D83ECFE-688B-4C66-8EB5-2D3AD71C6B0C}"/>
                </a:ext>
              </a:extLst>
            </p:cNvPr>
            <p:cNvSpPr/>
            <p:nvPr/>
          </p:nvSpPr>
          <p:spPr bwMode="auto">
            <a:xfrm>
              <a:off x="2216641" y="512257"/>
              <a:ext cx="175772" cy="1059369"/>
            </a:xfrm>
            <a:custGeom>
              <a:avLst/>
              <a:gdLst>
                <a:gd name="connsiteX0" fmla="*/ 87886 w 175772"/>
                <a:gd name="connsiteY0" fmla="*/ 0 h 1059369"/>
                <a:gd name="connsiteX1" fmla="*/ 121797 w 175772"/>
                <a:gd name="connsiteY1" fmla="*/ 73599 h 1059369"/>
                <a:gd name="connsiteX2" fmla="*/ 175772 w 175772"/>
                <a:gd name="connsiteY2" fmla="*/ 874577 h 1059369"/>
                <a:gd name="connsiteX3" fmla="*/ 150031 w 175772"/>
                <a:gd name="connsiteY3" fmla="*/ 936722 h 1059369"/>
                <a:gd name="connsiteX4" fmla="*/ 129546 w 175772"/>
                <a:gd name="connsiteY4" fmla="*/ 950533 h 1059369"/>
                <a:gd name="connsiteX5" fmla="*/ 150323 w 175772"/>
                <a:gd name="connsiteY5" fmla="*/ 1059369 h 1059369"/>
                <a:gd name="connsiteX6" fmla="*/ 29259 w 175772"/>
                <a:gd name="connsiteY6" fmla="*/ 1059369 h 1059369"/>
                <a:gd name="connsiteX7" fmla="*/ 49602 w 175772"/>
                <a:gd name="connsiteY7" fmla="*/ 952809 h 1059369"/>
                <a:gd name="connsiteX8" fmla="*/ 25741 w 175772"/>
                <a:gd name="connsiteY8" fmla="*/ 936722 h 1059369"/>
                <a:gd name="connsiteX9" fmla="*/ 0 w 175772"/>
                <a:gd name="connsiteY9" fmla="*/ 874577 h 1059369"/>
                <a:gd name="connsiteX10" fmla="*/ 50800 w 175772"/>
                <a:gd name="connsiteY10" fmla="*/ 77568 h 1059369"/>
                <a:gd name="connsiteX11" fmla="*/ 87886 w 175772"/>
                <a:gd name="connsiteY11" fmla="*/ 0 h 105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5772" h="1059369">
                  <a:moveTo>
                    <a:pt x="87886" y="0"/>
                  </a:moveTo>
                  <a:cubicBezTo>
                    <a:pt x="114993" y="0"/>
                    <a:pt x="117637" y="43510"/>
                    <a:pt x="121797" y="73599"/>
                  </a:cubicBezTo>
                  <a:lnTo>
                    <a:pt x="175772" y="874577"/>
                  </a:lnTo>
                  <a:cubicBezTo>
                    <a:pt x="175772" y="898846"/>
                    <a:pt x="165935" y="920818"/>
                    <a:pt x="150031" y="936722"/>
                  </a:cubicBezTo>
                  <a:lnTo>
                    <a:pt x="129546" y="950533"/>
                  </a:lnTo>
                  <a:lnTo>
                    <a:pt x="150323" y="1059369"/>
                  </a:lnTo>
                  <a:lnTo>
                    <a:pt x="29259" y="1059369"/>
                  </a:lnTo>
                  <a:lnTo>
                    <a:pt x="49602" y="952809"/>
                  </a:lnTo>
                  <a:lnTo>
                    <a:pt x="25741" y="936722"/>
                  </a:lnTo>
                  <a:cubicBezTo>
                    <a:pt x="9837" y="920818"/>
                    <a:pt x="0" y="898846"/>
                    <a:pt x="0" y="874577"/>
                  </a:cubicBezTo>
                  <a:lnTo>
                    <a:pt x="50800" y="77568"/>
                  </a:lnTo>
                  <a:cubicBezTo>
                    <a:pt x="53182" y="36174"/>
                    <a:pt x="60779" y="0"/>
                    <a:pt x="87886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81408D8-C82C-4569-8AD3-34AF3C2503B2}"/>
                </a:ext>
              </a:extLst>
            </p:cNvPr>
            <p:cNvSpPr/>
            <p:nvPr/>
          </p:nvSpPr>
          <p:spPr bwMode="auto">
            <a:xfrm>
              <a:off x="2300819" y="511630"/>
              <a:ext cx="91594" cy="1059369"/>
            </a:xfrm>
            <a:custGeom>
              <a:avLst/>
              <a:gdLst>
                <a:gd name="connsiteX0" fmla="*/ 3708 w 91594"/>
                <a:gd name="connsiteY0" fmla="*/ 0 h 1059369"/>
                <a:gd name="connsiteX1" fmla="*/ 37619 w 91594"/>
                <a:gd name="connsiteY1" fmla="*/ 73599 h 1059369"/>
                <a:gd name="connsiteX2" fmla="*/ 91594 w 91594"/>
                <a:gd name="connsiteY2" fmla="*/ 874577 h 1059369"/>
                <a:gd name="connsiteX3" fmla="*/ 65853 w 91594"/>
                <a:gd name="connsiteY3" fmla="*/ 936722 h 1059369"/>
                <a:gd name="connsiteX4" fmla="*/ 45368 w 91594"/>
                <a:gd name="connsiteY4" fmla="*/ 950533 h 1059369"/>
                <a:gd name="connsiteX5" fmla="*/ 66145 w 91594"/>
                <a:gd name="connsiteY5" fmla="*/ 1059369 h 1059369"/>
                <a:gd name="connsiteX6" fmla="*/ 0 w 91594"/>
                <a:gd name="connsiteY6" fmla="*/ 1059369 h 1059369"/>
                <a:gd name="connsiteX7" fmla="*/ 0 w 91594"/>
                <a:gd name="connsiteY7" fmla="*/ 3101 h 105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594" h="1059369">
                  <a:moveTo>
                    <a:pt x="3708" y="0"/>
                  </a:moveTo>
                  <a:cubicBezTo>
                    <a:pt x="30815" y="0"/>
                    <a:pt x="33459" y="43510"/>
                    <a:pt x="37619" y="73599"/>
                  </a:cubicBezTo>
                  <a:lnTo>
                    <a:pt x="91594" y="874577"/>
                  </a:lnTo>
                  <a:cubicBezTo>
                    <a:pt x="91594" y="898846"/>
                    <a:pt x="81757" y="920818"/>
                    <a:pt x="65853" y="936722"/>
                  </a:cubicBezTo>
                  <a:lnTo>
                    <a:pt x="45368" y="950533"/>
                  </a:lnTo>
                  <a:lnTo>
                    <a:pt x="66145" y="1059369"/>
                  </a:lnTo>
                  <a:lnTo>
                    <a:pt x="0" y="1059369"/>
                  </a:lnTo>
                  <a:lnTo>
                    <a:pt x="0" y="3101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四角形: 角を丸くする 69">
              <a:extLst>
                <a:ext uri="{FF2B5EF4-FFF2-40B4-BE49-F238E27FC236}">
                  <a16:creationId xmlns:a16="http://schemas.microsoft.com/office/drawing/2014/main" id="{7693157E-CBC3-4A4B-A167-0DDE0D345B37}"/>
                </a:ext>
              </a:extLst>
            </p:cNvPr>
            <p:cNvSpPr/>
            <p:nvPr/>
          </p:nvSpPr>
          <p:spPr bwMode="auto">
            <a:xfrm>
              <a:off x="2216641" y="1506204"/>
              <a:ext cx="175772" cy="950556"/>
            </a:xfrm>
            <a:prstGeom prst="roundRect">
              <a:avLst>
                <a:gd name="adj" fmla="val 44581"/>
              </a:avLst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四角形: 角を丸くする 70">
              <a:extLst>
                <a:ext uri="{FF2B5EF4-FFF2-40B4-BE49-F238E27FC236}">
                  <a16:creationId xmlns:a16="http://schemas.microsoft.com/office/drawing/2014/main" id="{22126FD5-B6E9-4461-8F75-76977AD9C50F}"/>
                </a:ext>
              </a:extLst>
            </p:cNvPr>
            <p:cNvSpPr/>
            <p:nvPr/>
          </p:nvSpPr>
          <p:spPr bwMode="auto">
            <a:xfrm>
              <a:off x="2244473" y="1538288"/>
              <a:ext cx="120108" cy="886388"/>
            </a:xfrm>
            <a:prstGeom prst="roundRect">
              <a:avLst>
                <a:gd name="adj" fmla="val 44581"/>
              </a:avLst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3412AA9E-BE2B-4E06-9E14-67BF99FAA975}"/>
              </a:ext>
            </a:extLst>
          </p:cNvPr>
          <p:cNvGrpSpPr/>
          <p:nvPr/>
        </p:nvGrpSpPr>
        <p:grpSpPr>
          <a:xfrm rot="2700000">
            <a:off x="2848534" y="604925"/>
            <a:ext cx="450050" cy="1962495"/>
            <a:chOff x="4322931" y="441023"/>
            <a:chExt cx="450050" cy="1962495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A5C4F125-5D95-43FF-BACF-BD04F7947BFB}"/>
                </a:ext>
              </a:extLst>
            </p:cNvPr>
            <p:cNvGrpSpPr/>
            <p:nvPr/>
          </p:nvGrpSpPr>
          <p:grpSpPr>
            <a:xfrm>
              <a:off x="4425487" y="441023"/>
              <a:ext cx="244938" cy="1572437"/>
              <a:chOff x="4425487" y="441023"/>
              <a:chExt cx="244938" cy="1572437"/>
            </a:xfrm>
          </p:grpSpPr>
          <p:sp>
            <p:nvSpPr>
              <p:cNvPr id="81" name="平行四辺形 80">
                <a:extLst>
                  <a:ext uri="{FF2B5EF4-FFF2-40B4-BE49-F238E27FC236}">
                    <a16:creationId xmlns:a16="http://schemas.microsoft.com/office/drawing/2014/main" id="{B3F2C446-2DFF-4608-A654-7BA0FFF180DA}"/>
                  </a:ext>
                </a:extLst>
              </p:cNvPr>
              <p:cNvSpPr/>
              <p:nvPr/>
            </p:nvSpPr>
            <p:spPr bwMode="auto">
              <a:xfrm rot="5400000">
                <a:off x="3761739" y="1104771"/>
                <a:ext cx="1572433" cy="244938"/>
              </a:xfrm>
              <a:prstGeom prst="parallelogram">
                <a:avLst>
                  <a:gd name="adj" fmla="val 60938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D69638AB-AD94-4D8F-8833-9CE35E44AACC}"/>
                  </a:ext>
                </a:extLst>
              </p:cNvPr>
              <p:cNvSpPr/>
              <p:nvPr/>
            </p:nvSpPr>
            <p:spPr bwMode="auto">
              <a:xfrm rot="5400000">
                <a:off x="3916683" y="1259718"/>
                <a:ext cx="1455096" cy="52387"/>
              </a:xfrm>
              <a:custGeom>
                <a:avLst/>
                <a:gdLst>
                  <a:gd name="connsiteX0" fmla="*/ 0 w 1455096"/>
                  <a:gd name="connsiteY0" fmla="*/ 52387 h 52387"/>
                  <a:gd name="connsiteX1" fmla="*/ 31923 w 1455096"/>
                  <a:gd name="connsiteY1" fmla="*/ 0 h 52387"/>
                  <a:gd name="connsiteX2" fmla="*/ 1455096 w 1455096"/>
                  <a:gd name="connsiteY2" fmla="*/ 0 h 52387"/>
                  <a:gd name="connsiteX3" fmla="*/ 1423173 w 1455096"/>
                  <a:gd name="connsiteY3" fmla="*/ 52387 h 52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55096" h="52387">
                    <a:moveTo>
                      <a:pt x="0" y="52387"/>
                    </a:moveTo>
                    <a:lnTo>
                      <a:pt x="31923" y="0"/>
                    </a:lnTo>
                    <a:lnTo>
                      <a:pt x="1455096" y="0"/>
                    </a:lnTo>
                    <a:lnTo>
                      <a:pt x="1423173" y="52387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平行四辺形 215">
                <a:extLst>
                  <a:ext uri="{FF2B5EF4-FFF2-40B4-BE49-F238E27FC236}">
                    <a16:creationId xmlns:a16="http://schemas.microsoft.com/office/drawing/2014/main" id="{343E6B08-C543-436F-A4D4-F0CFA563A953}"/>
                  </a:ext>
                </a:extLst>
              </p:cNvPr>
              <p:cNvSpPr/>
              <p:nvPr/>
            </p:nvSpPr>
            <p:spPr bwMode="auto">
              <a:xfrm rot="5400000">
                <a:off x="4473326" y="533216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平行四辺形 215">
                <a:extLst>
                  <a:ext uri="{FF2B5EF4-FFF2-40B4-BE49-F238E27FC236}">
                    <a16:creationId xmlns:a16="http://schemas.microsoft.com/office/drawing/2014/main" id="{554CCDE1-1A2B-4B2B-9C84-EC852FCB2090}"/>
                  </a:ext>
                </a:extLst>
              </p:cNvPr>
              <p:cNvSpPr/>
              <p:nvPr/>
            </p:nvSpPr>
            <p:spPr bwMode="auto">
              <a:xfrm rot="5400000">
                <a:off x="4473326" y="661274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平行四辺形 215">
                <a:extLst>
                  <a:ext uri="{FF2B5EF4-FFF2-40B4-BE49-F238E27FC236}">
                    <a16:creationId xmlns:a16="http://schemas.microsoft.com/office/drawing/2014/main" id="{267F45E4-C188-4310-BC7C-8DC1D7D49A37}"/>
                  </a:ext>
                </a:extLst>
              </p:cNvPr>
              <p:cNvSpPr/>
              <p:nvPr/>
            </p:nvSpPr>
            <p:spPr bwMode="auto">
              <a:xfrm rot="5400000">
                <a:off x="4473326" y="789332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平行四辺形 215">
                <a:extLst>
                  <a:ext uri="{FF2B5EF4-FFF2-40B4-BE49-F238E27FC236}">
                    <a16:creationId xmlns:a16="http://schemas.microsoft.com/office/drawing/2014/main" id="{D60035B9-CB94-4A27-9932-F6DFE41599FE}"/>
                  </a:ext>
                </a:extLst>
              </p:cNvPr>
              <p:cNvSpPr/>
              <p:nvPr/>
            </p:nvSpPr>
            <p:spPr bwMode="auto">
              <a:xfrm rot="5400000">
                <a:off x="4473326" y="917390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平行四辺形 215">
                <a:extLst>
                  <a:ext uri="{FF2B5EF4-FFF2-40B4-BE49-F238E27FC236}">
                    <a16:creationId xmlns:a16="http://schemas.microsoft.com/office/drawing/2014/main" id="{D6FD429E-2C2D-44F7-BAE3-BE21DA753F13}"/>
                  </a:ext>
                </a:extLst>
              </p:cNvPr>
              <p:cNvSpPr/>
              <p:nvPr/>
            </p:nvSpPr>
            <p:spPr bwMode="auto">
              <a:xfrm rot="5400000">
                <a:off x="4473326" y="1045448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平行四辺形 215">
                <a:extLst>
                  <a:ext uri="{FF2B5EF4-FFF2-40B4-BE49-F238E27FC236}">
                    <a16:creationId xmlns:a16="http://schemas.microsoft.com/office/drawing/2014/main" id="{D8D79F78-6FF4-45A1-A7CC-74542BCDF90C}"/>
                  </a:ext>
                </a:extLst>
              </p:cNvPr>
              <p:cNvSpPr/>
              <p:nvPr/>
            </p:nvSpPr>
            <p:spPr bwMode="auto">
              <a:xfrm rot="5400000">
                <a:off x="4473326" y="1173506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平行四辺形 215">
                <a:extLst>
                  <a:ext uri="{FF2B5EF4-FFF2-40B4-BE49-F238E27FC236}">
                    <a16:creationId xmlns:a16="http://schemas.microsoft.com/office/drawing/2014/main" id="{4A5707EA-344D-431A-B839-F120C47429A0}"/>
                  </a:ext>
                </a:extLst>
              </p:cNvPr>
              <p:cNvSpPr/>
              <p:nvPr/>
            </p:nvSpPr>
            <p:spPr bwMode="auto">
              <a:xfrm rot="5400000">
                <a:off x="4473326" y="1301564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平行四辺形 215">
                <a:extLst>
                  <a:ext uri="{FF2B5EF4-FFF2-40B4-BE49-F238E27FC236}">
                    <a16:creationId xmlns:a16="http://schemas.microsoft.com/office/drawing/2014/main" id="{D802C3CF-9FEB-429B-B8BA-2C04763510E6}"/>
                  </a:ext>
                </a:extLst>
              </p:cNvPr>
              <p:cNvSpPr/>
              <p:nvPr/>
            </p:nvSpPr>
            <p:spPr bwMode="auto">
              <a:xfrm rot="5400000">
                <a:off x="4473326" y="1429622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" name="平行四辺形 215">
                <a:extLst>
                  <a:ext uri="{FF2B5EF4-FFF2-40B4-BE49-F238E27FC236}">
                    <a16:creationId xmlns:a16="http://schemas.microsoft.com/office/drawing/2014/main" id="{1E320CA2-4CF2-4F8E-A2F3-F6811EA78A0B}"/>
                  </a:ext>
                </a:extLst>
              </p:cNvPr>
              <p:cNvSpPr/>
              <p:nvPr/>
            </p:nvSpPr>
            <p:spPr bwMode="auto">
              <a:xfrm rot="5400000">
                <a:off x="4473326" y="1557680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4" name="四角形: 角を丸くする 73">
              <a:extLst>
                <a:ext uri="{FF2B5EF4-FFF2-40B4-BE49-F238E27FC236}">
                  <a16:creationId xmlns:a16="http://schemas.microsoft.com/office/drawing/2014/main" id="{B815BB8E-2438-4288-872F-CAB8F15032E3}"/>
                </a:ext>
              </a:extLst>
            </p:cNvPr>
            <p:cNvSpPr/>
            <p:nvPr/>
          </p:nvSpPr>
          <p:spPr bwMode="auto">
            <a:xfrm>
              <a:off x="4426068" y="765704"/>
              <a:ext cx="45719" cy="1058025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" name="四角形: 角を丸くする 74">
              <a:extLst>
                <a:ext uri="{FF2B5EF4-FFF2-40B4-BE49-F238E27FC236}">
                  <a16:creationId xmlns:a16="http://schemas.microsoft.com/office/drawing/2014/main" id="{F904D848-D76A-4471-97DD-95239F63573C}"/>
                </a:ext>
              </a:extLst>
            </p:cNvPr>
            <p:cNvSpPr/>
            <p:nvPr/>
          </p:nvSpPr>
          <p:spPr bwMode="auto">
            <a:xfrm>
              <a:off x="4620748" y="765704"/>
              <a:ext cx="45719" cy="1058025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5A0501E5-A3FB-4867-BD37-FA8926DC98EA}"/>
                </a:ext>
              </a:extLst>
            </p:cNvPr>
            <p:cNvSpPr/>
            <p:nvPr/>
          </p:nvSpPr>
          <p:spPr bwMode="auto">
            <a:xfrm flipV="1">
              <a:off x="4322931" y="2033843"/>
              <a:ext cx="450050" cy="3696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平行四辺形 215">
              <a:extLst>
                <a:ext uri="{FF2B5EF4-FFF2-40B4-BE49-F238E27FC236}">
                  <a16:creationId xmlns:a16="http://schemas.microsoft.com/office/drawing/2014/main" id="{76A0ABCD-1332-4182-B3A4-2B9E50E096D9}"/>
                </a:ext>
              </a:extLst>
            </p:cNvPr>
            <p:cNvSpPr/>
            <p:nvPr/>
          </p:nvSpPr>
          <p:spPr bwMode="auto">
            <a:xfrm rot="5400000">
              <a:off x="4473326" y="1685741"/>
              <a:ext cx="149260" cy="244938"/>
            </a:xfrm>
            <a:custGeom>
              <a:avLst/>
              <a:gdLst>
                <a:gd name="connsiteX0" fmla="*/ 0 w 1572433"/>
                <a:gd name="connsiteY0" fmla="*/ 244938 h 244938"/>
                <a:gd name="connsiteX1" fmla="*/ 149260 w 1572433"/>
                <a:gd name="connsiteY1" fmla="*/ 0 h 244938"/>
                <a:gd name="connsiteX2" fmla="*/ 1572433 w 1572433"/>
                <a:gd name="connsiteY2" fmla="*/ 0 h 244938"/>
                <a:gd name="connsiteX3" fmla="*/ 1423173 w 1572433"/>
                <a:gd name="connsiteY3" fmla="*/ 244938 h 244938"/>
                <a:gd name="connsiteX4" fmla="*/ 0 w 1572433"/>
                <a:gd name="connsiteY4" fmla="*/ 244938 h 244938"/>
                <a:gd name="connsiteX0" fmla="*/ 1423173 w 1572433"/>
                <a:gd name="connsiteY0" fmla="*/ 244938 h 336378"/>
                <a:gd name="connsiteX1" fmla="*/ 0 w 1572433"/>
                <a:gd name="connsiteY1" fmla="*/ 244938 h 336378"/>
                <a:gd name="connsiteX2" fmla="*/ 149260 w 1572433"/>
                <a:gd name="connsiteY2" fmla="*/ 0 h 336378"/>
                <a:gd name="connsiteX3" fmla="*/ 1572433 w 1572433"/>
                <a:gd name="connsiteY3" fmla="*/ 0 h 336378"/>
                <a:gd name="connsiteX4" fmla="*/ 1514613 w 1572433"/>
                <a:gd name="connsiteY4" fmla="*/ 336378 h 336378"/>
                <a:gd name="connsiteX0" fmla="*/ 1423173 w 1572433"/>
                <a:gd name="connsiteY0" fmla="*/ 244938 h 244938"/>
                <a:gd name="connsiteX1" fmla="*/ 0 w 1572433"/>
                <a:gd name="connsiteY1" fmla="*/ 244938 h 244938"/>
                <a:gd name="connsiteX2" fmla="*/ 149260 w 1572433"/>
                <a:gd name="connsiteY2" fmla="*/ 0 h 244938"/>
                <a:gd name="connsiteX3" fmla="*/ 1572433 w 1572433"/>
                <a:gd name="connsiteY3" fmla="*/ 0 h 244938"/>
                <a:gd name="connsiteX0" fmla="*/ 0 w 1572433"/>
                <a:gd name="connsiteY0" fmla="*/ 244938 h 244938"/>
                <a:gd name="connsiteX1" fmla="*/ 149260 w 1572433"/>
                <a:gd name="connsiteY1" fmla="*/ 0 h 244938"/>
                <a:gd name="connsiteX2" fmla="*/ 1572433 w 1572433"/>
                <a:gd name="connsiteY2" fmla="*/ 0 h 244938"/>
                <a:gd name="connsiteX0" fmla="*/ 0 w 149260"/>
                <a:gd name="connsiteY0" fmla="*/ 244938 h 244938"/>
                <a:gd name="connsiteX1" fmla="*/ 149260 w 149260"/>
                <a:gd name="connsiteY1" fmla="*/ 0 h 244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9260" h="244938">
                  <a:moveTo>
                    <a:pt x="0" y="244938"/>
                  </a:moveTo>
                  <a:lnTo>
                    <a:pt x="149260" y="0"/>
                  </a:lnTo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6FFA4951-0FAA-4B27-8D25-27F68789D383}"/>
                </a:ext>
              </a:extLst>
            </p:cNvPr>
            <p:cNvSpPr/>
            <p:nvPr/>
          </p:nvSpPr>
          <p:spPr bwMode="auto">
            <a:xfrm>
              <a:off x="4322931" y="765707"/>
              <a:ext cx="450050" cy="1268137"/>
            </a:xfrm>
            <a:custGeom>
              <a:avLst/>
              <a:gdLst>
                <a:gd name="connsiteX0" fmla="*/ 330032 w 450050"/>
                <a:gd name="connsiteY0" fmla="*/ 0 h 1268137"/>
                <a:gd name="connsiteX1" fmla="*/ 375040 w 450050"/>
                <a:gd name="connsiteY1" fmla="*/ 0 h 1268137"/>
                <a:gd name="connsiteX2" fmla="*/ 450050 w 450050"/>
                <a:gd name="connsiteY2" fmla="*/ 75010 h 1268137"/>
                <a:gd name="connsiteX3" fmla="*/ 450050 w 450050"/>
                <a:gd name="connsiteY3" fmla="*/ 289587 h 1268137"/>
                <a:gd name="connsiteX4" fmla="*/ 426679 w 450050"/>
                <a:gd name="connsiteY4" fmla="*/ 330393 h 1268137"/>
                <a:gd name="connsiteX5" fmla="*/ 439181 w 450050"/>
                <a:gd name="connsiteY5" fmla="*/ 352221 h 1268137"/>
                <a:gd name="connsiteX6" fmla="*/ 426679 w 450050"/>
                <a:gd name="connsiteY6" fmla="*/ 374049 h 1268137"/>
                <a:gd name="connsiteX7" fmla="*/ 439181 w 450050"/>
                <a:gd name="connsiteY7" fmla="*/ 395877 h 1268137"/>
                <a:gd name="connsiteX8" fmla="*/ 426679 w 450050"/>
                <a:gd name="connsiteY8" fmla="*/ 417705 h 1268137"/>
                <a:gd name="connsiteX9" fmla="*/ 439181 w 450050"/>
                <a:gd name="connsiteY9" fmla="*/ 439533 h 1268137"/>
                <a:gd name="connsiteX10" fmla="*/ 426679 w 450050"/>
                <a:gd name="connsiteY10" fmla="*/ 461361 h 1268137"/>
                <a:gd name="connsiteX11" fmla="*/ 439181 w 450050"/>
                <a:gd name="connsiteY11" fmla="*/ 483189 h 1268137"/>
                <a:gd name="connsiteX12" fmla="*/ 426679 w 450050"/>
                <a:gd name="connsiteY12" fmla="*/ 505017 h 1268137"/>
                <a:gd name="connsiteX13" fmla="*/ 439181 w 450050"/>
                <a:gd name="connsiteY13" fmla="*/ 526845 h 1268137"/>
                <a:gd name="connsiteX14" fmla="*/ 426679 w 450050"/>
                <a:gd name="connsiteY14" fmla="*/ 548673 h 1268137"/>
                <a:gd name="connsiteX15" fmla="*/ 439181 w 450050"/>
                <a:gd name="connsiteY15" fmla="*/ 570501 h 1268137"/>
                <a:gd name="connsiteX16" fmla="*/ 426679 w 450050"/>
                <a:gd name="connsiteY16" fmla="*/ 592329 h 1268137"/>
                <a:gd name="connsiteX17" fmla="*/ 439181 w 450050"/>
                <a:gd name="connsiteY17" fmla="*/ 614157 h 1268137"/>
                <a:gd name="connsiteX18" fmla="*/ 426679 w 450050"/>
                <a:gd name="connsiteY18" fmla="*/ 635985 h 1268137"/>
                <a:gd name="connsiteX19" fmla="*/ 439181 w 450050"/>
                <a:gd name="connsiteY19" fmla="*/ 657813 h 1268137"/>
                <a:gd name="connsiteX20" fmla="*/ 426679 w 450050"/>
                <a:gd name="connsiteY20" fmla="*/ 679641 h 1268137"/>
                <a:gd name="connsiteX21" fmla="*/ 439181 w 450050"/>
                <a:gd name="connsiteY21" fmla="*/ 701469 h 1268137"/>
                <a:gd name="connsiteX22" fmla="*/ 426679 w 450050"/>
                <a:gd name="connsiteY22" fmla="*/ 723297 h 1268137"/>
                <a:gd name="connsiteX23" fmla="*/ 439181 w 450050"/>
                <a:gd name="connsiteY23" fmla="*/ 745125 h 1268137"/>
                <a:gd name="connsiteX24" fmla="*/ 426679 w 450050"/>
                <a:gd name="connsiteY24" fmla="*/ 766953 h 1268137"/>
                <a:gd name="connsiteX25" fmla="*/ 439181 w 450050"/>
                <a:gd name="connsiteY25" fmla="*/ 788781 h 1268137"/>
                <a:gd name="connsiteX26" fmla="*/ 426679 w 450050"/>
                <a:gd name="connsiteY26" fmla="*/ 810609 h 1268137"/>
                <a:gd name="connsiteX27" fmla="*/ 439181 w 450050"/>
                <a:gd name="connsiteY27" fmla="*/ 832437 h 1268137"/>
                <a:gd name="connsiteX28" fmla="*/ 426679 w 450050"/>
                <a:gd name="connsiteY28" fmla="*/ 854265 h 1268137"/>
                <a:gd name="connsiteX29" fmla="*/ 439181 w 450050"/>
                <a:gd name="connsiteY29" fmla="*/ 876093 h 1268137"/>
                <a:gd name="connsiteX30" fmla="*/ 426679 w 450050"/>
                <a:gd name="connsiteY30" fmla="*/ 897921 h 1268137"/>
                <a:gd name="connsiteX31" fmla="*/ 439181 w 450050"/>
                <a:gd name="connsiteY31" fmla="*/ 919749 h 1268137"/>
                <a:gd name="connsiteX32" fmla="*/ 426679 w 450050"/>
                <a:gd name="connsiteY32" fmla="*/ 941577 h 1268137"/>
                <a:gd name="connsiteX33" fmla="*/ 439183 w 450050"/>
                <a:gd name="connsiteY33" fmla="*/ 963407 h 1268137"/>
                <a:gd name="connsiteX34" fmla="*/ 426679 w 450050"/>
                <a:gd name="connsiteY34" fmla="*/ 985237 h 1268137"/>
                <a:gd name="connsiteX35" fmla="*/ 450050 w 450050"/>
                <a:gd name="connsiteY35" fmla="*/ 1026042 h 1268137"/>
                <a:gd name="connsiteX36" fmla="*/ 450050 w 450050"/>
                <a:gd name="connsiteY36" fmla="*/ 1268137 h 1268137"/>
                <a:gd name="connsiteX37" fmla="*/ 330032 w 450050"/>
                <a:gd name="connsiteY37" fmla="*/ 1268137 h 1268137"/>
                <a:gd name="connsiteX38" fmla="*/ 75010 w 450050"/>
                <a:gd name="connsiteY38" fmla="*/ 0 h 1268137"/>
                <a:gd name="connsiteX39" fmla="*/ 120018 w 450050"/>
                <a:gd name="connsiteY39" fmla="*/ 0 h 1268137"/>
                <a:gd name="connsiteX40" fmla="*/ 120018 w 450050"/>
                <a:gd name="connsiteY40" fmla="*/ 1268137 h 1268137"/>
                <a:gd name="connsiteX41" fmla="*/ 0 w 450050"/>
                <a:gd name="connsiteY41" fmla="*/ 1268137 h 1268137"/>
                <a:gd name="connsiteX42" fmla="*/ 0 w 450050"/>
                <a:gd name="connsiteY42" fmla="*/ 1020018 h 1268137"/>
                <a:gd name="connsiteX43" fmla="*/ 19920 w 450050"/>
                <a:gd name="connsiteY43" fmla="*/ 985237 h 1268137"/>
                <a:gd name="connsiteX44" fmla="*/ 7418 w 450050"/>
                <a:gd name="connsiteY44" fmla="*/ 963407 h 1268137"/>
                <a:gd name="connsiteX45" fmla="*/ 19920 w 450050"/>
                <a:gd name="connsiteY45" fmla="*/ 941577 h 1268137"/>
                <a:gd name="connsiteX46" fmla="*/ 7419 w 450050"/>
                <a:gd name="connsiteY46" fmla="*/ 919749 h 1268137"/>
                <a:gd name="connsiteX47" fmla="*/ 19920 w 450050"/>
                <a:gd name="connsiteY47" fmla="*/ 897921 h 1268137"/>
                <a:gd name="connsiteX48" fmla="*/ 7419 w 450050"/>
                <a:gd name="connsiteY48" fmla="*/ 876093 h 1268137"/>
                <a:gd name="connsiteX49" fmla="*/ 19920 w 450050"/>
                <a:gd name="connsiteY49" fmla="*/ 854265 h 1268137"/>
                <a:gd name="connsiteX50" fmla="*/ 7419 w 450050"/>
                <a:gd name="connsiteY50" fmla="*/ 832437 h 1268137"/>
                <a:gd name="connsiteX51" fmla="*/ 19920 w 450050"/>
                <a:gd name="connsiteY51" fmla="*/ 810609 h 1268137"/>
                <a:gd name="connsiteX52" fmla="*/ 7419 w 450050"/>
                <a:gd name="connsiteY52" fmla="*/ 788781 h 1268137"/>
                <a:gd name="connsiteX53" fmla="*/ 19920 w 450050"/>
                <a:gd name="connsiteY53" fmla="*/ 766953 h 1268137"/>
                <a:gd name="connsiteX54" fmla="*/ 7419 w 450050"/>
                <a:gd name="connsiteY54" fmla="*/ 745125 h 1268137"/>
                <a:gd name="connsiteX55" fmla="*/ 19920 w 450050"/>
                <a:gd name="connsiteY55" fmla="*/ 723297 h 1268137"/>
                <a:gd name="connsiteX56" fmla="*/ 7419 w 450050"/>
                <a:gd name="connsiteY56" fmla="*/ 701469 h 1268137"/>
                <a:gd name="connsiteX57" fmla="*/ 19920 w 450050"/>
                <a:gd name="connsiteY57" fmla="*/ 679641 h 1268137"/>
                <a:gd name="connsiteX58" fmla="*/ 7419 w 450050"/>
                <a:gd name="connsiteY58" fmla="*/ 657813 h 1268137"/>
                <a:gd name="connsiteX59" fmla="*/ 19920 w 450050"/>
                <a:gd name="connsiteY59" fmla="*/ 635985 h 1268137"/>
                <a:gd name="connsiteX60" fmla="*/ 7419 w 450050"/>
                <a:gd name="connsiteY60" fmla="*/ 614157 h 1268137"/>
                <a:gd name="connsiteX61" fmla="*/ 19920 w 450050"/>
                <a:gd name="connsiteY61" fmla="*/ 592329 h 1268137"/>
                <a:gd name="connsiteX62" fmla="*/ 7419 w 450050"/>
                <a:gd name="connsiteY62" fmla="*/ 570501 h 1268137"/>
                <a:gd name="connsiteX63" fmla="*/ 19920 w 450050"/>
                <a:gd name="connsiteY63" fmla="*/ 548673 h 1268137"/>
                <a:gd name="connsiteX64" fmla="*/ 7419 w 450050"/>
                <a:gd name="connsiteY64" fmla="*/ 526845 h 1268137"/>
                <a:gd name="connsiteX65" fmla="*/ 19920 w 450050"/>
                <a:gd name="connsiteY65" fmla="*/ 505017 h 1268137"/>
                <a:gd name="connsiteX66" fmla="*/ 7419 w 450050"/>
                <a:gd name="connsiteY66" fmla="*/ 483189 h 1268137"/>
                <a:gd name="connsiteX67" fmla="*/ 19920 w 450050"/>
                <a:gd name="connsiteY67" fmla="*/ 461361 h 1268137"/>
                <a:gd name="connsiteX68" fmla="*/ 7419 w 450050"/>
                <a:gd name="connsiteY68" fmla="*/ 439533 h 1268137"/>
                <a:gd name="connsiteX69" fmla="*/ 19920 w 450050"/>
                <a:gd name="connsiteY69" fmla="*/ 417705 h 1268137"/>
                <a:gd name="connsiteX70" fmla="*/ 7419 w 450050"/>
                <a:gd name="connsiteY70" fmla="*/ 395877 h 1268137"/>
                <a:gd name="connsiteX71" fmla="*/ 19920 w 450050"/>
                <a:gd name="connsiteY71" fmla="*/ 374049 h 1268137"/>
                <a:gd name="connsiteX72" fmla="*/ 7419 w 450050"/>
                <a:gd name="connsiteY72" fmla="*/ 352221 h 1268137"/>
                <a:gd name="connsiteX73" fmla="*/ 19920 w 450050"/>
                <a:gd name="connsiteY73" fmla="*/ 330393 h 1268137"/>
                <a:gd name="connsiteX74" fmla="*/ 0 w 450050"/>
                <a:gd name="connsiteY74" fmla="*/ 295612 h 1268137"/>
                <a:gd name="connsiteX75" fmla="*/ 0 w 450050"/>
                <a:gd name="connsiteY75" fmla="*/ 75010 h 1268137"/>
                <a:gd name="connsiteX76" fmla="*/ 75010 w 450050"/>
                <a:gd name="connsiteY76" fmla="*/ 0 h 1268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450050" h="1268137">
                  <a:moveTo>
                    <a:pt x="330032" y="0"/>
                  </a:moveTo>
                  <a:lnTo>
                    <a:pt x="375040" y="0"/>
                  </a:lnTo>
                  <a:cubicBezTo>
                    <a:pt x="416467" y="0"/>
                    <a:pt x="450050" y="33583"/>
                    <a:pt x="450050" y="75010"/>
                  </a:cubicBezTo>
                  <a:lnTo>
                    <a:pt x="450050" y="289587"/>
                  </a:lnTo>
                  <a:lnTo>
                    <a:pt x="426679" y="330393"/>
                  </a:lnTo>
                  <a:lnTo>
                    <a:pt x="439181" y="352221"/>
                  </a:lnTo>
                  <a:lnTo>
                    <a:pt x="426679" y="374049"/>
                  </a:lnTo>
                  <a:lnTo>
                    <a:pt x="439181" y="395877"/>
                  </a:lnTo>
                  <a:lnTo>
                    <a:pt x="426679" y="417705"/>
                  </a:lnTo>
                  <a:lnTo>
                    <a:pt x="439181" y="439533"/>
                  </a:lnTo>
                  <a:lnTo>
                    <a:pt x="426679" y="461361"/>
                  </a:lnTo>
                  <a:lnTo>
                    <a:pt x="439181" y="483189"/>
                  </a:lnTo>
                  <a:lnTo>
                    <a:pt x="426679" y="505017"/>
                  </a:lnTo>
                  <a:lnTo>
                    <a:pt x="439181" y="526845"/>
                  </a:lnTo>
                  <a:lnTo>
                    <a:pt x="426679" y="548673"/>
                  </a:lnTo>
                  <a:lnTo>
                    <a:pt x="439181" y="570501"/>
                  </a:lnTo>
                  <a:lnTo>
                    <a:pt x="426679" y="592329"/>
                  </a:lnTo>
                  <a:lnTo>
                    <a:pt x="439181" y="614157"/>
                  </a:lnTo>
                  <a:lnTo>
                    <a:pt x="426679" y="635985"/>
                  </a:lnTo>
                  <a:lnTo>
                    <a:pt x="439181" y="657813"/>
                  </a:lnTo>
                  <a:lnTo>
                    <a:pt x="426679" y="679641"/>
                  </a:lnTo>
                  <a:lnTo>
                    <a:pt x="439181" y="701469"/>
                  </a:lnTo>
                  <a:lnTo>
                    <a:pt x="426679" y="723297"/>
                  </a:lnTo>
                  <a:lnTo>
                    <a:pt x="439181" y="745125"/>
                  </a:lnTo>
                  <a:lnTo>
                    <a:pt x="426679" y="766953"/>
                  </a:lnTo>
                  <a:lnTo>
                    <a:pt x="439181" y="788781"/>
                  </a:lnTo>
                  <a:lnTo>
                    <a:pt x="426679" y="810609"/>
                  </a:lnTo>
                  <a:lnTo>
                    <a:pt x="439181" y="832437"/>
                  </a:lnTo>
                  <a:lnTo>
                    <a:pt x="426679" y="854265"/>
                  </a:lnTo>
                  <a:lnTo>
                    <a:pt x="439181" y="876093"/>
                  </a:lnTo>
                  <a:lnTo>
                    <a:pt x="426679" y="897921"/>
                  </a:lnTo>
                  <a:lnTo>
                    <a:pt x="439181" y="919749"/>
                  </a:lnTo>
                  <a:lnTo>
                    <a:pt x="426679" y="941577"/>
                  </a:lnTo>
                  <a:lnTo>
                    <a:pt x="439183" y="963407"/>
                  </a:lnTo>
                  <a:lnTo>
                    <a:pt x="426679" y="985237"/>
                  </a:lnTo>
                  <a:lnTo>
                    <a:pt x="450050" y="1026042"/>
                  </a:lnTo>
                  <a:lnTo>
                    <a:pt x="450050" y="1268137"/>
                  </a:lnTo>
                  <a:lnTo>
                    <a:pt x="330032" y="1268137"/>
                  </a:lnTo>
                  <a:close/>
                  <a:moveTo>
                    <a:pt x="75010" y="0"/>
                  </a:moveTo>
                  <a:lnTo>
                    <a:pt x="120018" y="0"/>
                  </a:lnTo>
                  <a:lnTo>
                    <a:pt x="120018" y="1268137"/>
                  </a:lnTo>
                  <a:lnTo>
                    <a:pt x="0" y="1268137"/>
                  </a:lnTo>
                  <a:lnTo>
                    <a:pt x="0" y="1020018"/>
                  </a:lnTo>
                  <a:lnTo>
                    <a:pt x="19920" y="985237"/>
                  </a:lnTo>
                  <a:lnTo>
                    <a:pt x="7418" y="963407"/>
                  </a:lnTo>
                  <a:lnTo>
                    <a:pt x="19920" y="941577"/>
                  </a:lnTo>
                  <a:lnTo>
                    <a:pt x="7419" y="919749"/>
                  </a:lnTo>
                  <a:lnTo>
                    <a:pt x="19920" y="897921"/>
                  </a:lnTo>
                  <a:lnTo>
                    <a:pt x="7419" y="876093"/>
                  </a:lnTo>
                  <a:lnTo>
                    <a:pt x="19920" y="854265"/>
                  </a:lnTo>
                  <a:lnTo>
                    <a:pt x="7419" y="832437"/>
                  </a:lnTo>
                  <a:lnTo>
                    <a:pt x="19920" y="810609"/>
                  </a:lnTo>
                  <a:lnTo>
                    <a:pt x="7419" y="788781"/>
                  </a:lnTo>
                  <a:lnTo>
                    <a:pt x="19920" y="766953"/>
                  </a:lnTo>
                  <a:lnTo>
                    <a:pt x="7419" y="745125"/>
                  </a:lnTo>
                  <a:lnTo>
                    <a:pt x="19920" y="723297"/>
                  </a:lnTo>
                  <a:lnTo>
                    <a:pt x="7419" y="701469"/>
                  </a:lnTo>
                  <a:lnTo>
                    <a:pt x="19920" y="679641"/>
                  </a:lnTo>
                  <a:lnTo>
                    <a:pt x="7419" y="657813"/>
                  </a:lnTo>
                  <a:lnTo>
                    <a:pt x="19920" y="635985"/>
                  </a:lnTo>
                  <a:lnTo>
                    <a:pt x="7419" y="614157"/>
                  </a:lnTo>
                  <a:lnTo>
                    <a:pt x="19920" y="592329"/>
                  </a:lnTo>
                  <a:lnTo>
                    <a:pt x="7419" y="570501"/>
                  </a:lnTo>
                  <a:lnTo>
                    <a:pt x="19920" y="548673"/>
                  </a:lnTo>
                  <a:lnTo>
                    <a:pt x="7419" y="526845"/>
                  </a:lnTo>
                  <a:lnTo>
                    <a:pt x="19920" y="505017"/>
                  </a:lnTo>
                  <a:lnTo>
                    <a:pt x="7419" y="483189"/>
                  </a:lnTo>
                  <a:lnTo>
                    <a:pt x="19920" y="461361"/>
                  </a:lnTo>
                  <a:lnTo>
                    <a:pt x="7419" y="439533"/>
                  </a:lnTo>
                  <a:lnTo>
                    <a:pt x="19920" y="417705"/>
                  </a:lnTo>
                  <a:lnTo>
                    <a:pt x="7419" y="395877"/>
                  </a:lnTo>
                  <a:lnTo>
                    <a:pt x="19920" y="374049"/>
                  </a:lnTo>
                  <a:lnTo>
                    <a:pt x="7419" y="352221"/>
                  </a:lnTo>
                  <a:lnTo>
                    <a:pt x="19920" y="330393"/>
                  </a:lnTo>
                  <a:lnTo>
                    <a:pt x="0" y="295612"/>
                  </a:lnTo>
                  <a:lnTo>
                    <a:pt x="0" y="75010"/>
                  </a:lnTo>
                  <a:cubicBezTo>
                    <a:pt x="0" y="33583"/>
                    <a:pt x="33583" y="0"/>
                    <a:pt x="75010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六角形 78">
              <a:extLst>
                <a:ext uri="{FF2B5EF4-FFF2-40B4-BE49-F238E27FC236}">
                  <a16:creationId xmlns:a16="http://schemas.microsoft.com/office/drawing/2014/main" id="{F1B8814B-A1A3-45AD-97EB-3F16DCD3F49A}"/>
                </a:ext>
              </a:extLst>
            </p:cNvPr>
            <p:cNvSpPr/>
            <p:nvPr/>
          </p:nvSpPr>
          <p:spPr bwMode="auto">
            <a:xfrm rot="5400000">
              <a:off x="4228194" y="1793844"/>
              <a:ext cx="631424" cy="297178"/>
            </a:xfrm>
            <a:prstGeom prst="hexagon">
              <a:avLst>
                <a:gd name="adj" fmla="val 37821"/>
                <a:gd name="vf" fmla="val 115470"/>
              </a:avLst>
            </a:prstGeom>
            <a:solidFill>
              <a:srgbClr val="000000">
                <a:lumMod val="85000"/>
                <a:lumOff val="1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D5F21EB0-F947-47AC-9BD7-E99B6647054E}"/>
                </a:ext>
              </a:extLst>
            </p:cNvPr>
            <p:cNvSpPr/>
            <p:nvPr/>
          </p:nvSpPr>
          <p:spPr bwMode="auto">
            <a:xfrm rot="5400000">
              <a:off x="4387526" y="1833261"/>
              <a:ext cx="312760" cy="237164"/>
            </a:xfrm>
            <a:custGeom>
              <a:avLst/>
              <a:gdLst>
                <a:gd name="connsiteX0" fmla="*/ 359572 w 405291"/>
                <a:gd name="connsiteY0" fmla="*/ 148589 h 297178"/>
                <a:gd name="connsiteX1" fmla="*/ 365873 w 405291"/>
                <a:gd name="connsiteY1" fmla="*/ 0 h 297178"/>
                <a:gd name="connsiteX2" fmla="*/ 398990 w 405291"/>
                <a:gd name="connsiteY2" fmla="*/ 0 h 297178"/>
                <a:gd name="connsiteX3" fmla="*/ 405291 w 405291"/>
                <a:gd name="connsiteY3" fmla="*/ 148589 h 297178"/>
                <a:gd name="connsiteX4" fmla="*/ 398990 w 405291"/>
                <a:gd name="connsiteY4" fmla="*/ 297178 h 297178"/>
                <a:gd name="connsiteX5" fmla="*/ 365873 w 405291"/>
                <a:gd name="connsiteY5" fmla="*/ 297178 h 297178"/>
                <a:gd name="connsiteX6" fmla="*/ 287656 w 405291"/>
                <a:gd name="connsiteY6" fmla="*/ 148589 h 297178"/>
                <a:gd name="connsiteX7" fmla="*/ 293957 w 405291"/>
                <a:gd name="connsiteY7" fmla="*/ 0 h 297178"/>
                <a:gd name="connsiteX8" fmla="*/ 327074 w 405291"/>
                <a:gd name="connsiteY8" fmla="*/ 0 h 297178"/>
                <a:gd name="connsiteX9" fmla="*/ 333375 w 405291"/>
                <a:gd name="connsiteY9" fmla="*/ 148589 h 297178"/>
                <a:gd name="connsiteX10" fmla="*/ 327074 w 405291"/>
                <a:gd name="connsiteY10" fmla="*/ 297178 h 297178"/>
                <a:gd name="connsiteX11" fmla="*/ 293957 w 405291"/>
                <a:gd name="connsiteY11" fmla="*/ 297178 h 297178"/>
                <a:gd name="connsiteX12" fmla="*/ 215742 w 405291"/>
                <a:gd name="connsiteY12" fmla="*/ 148589 h 297178"/>
                <a:gd name="connsiteX13" fmla="*/ 222043 w 405291"/>
                <a:gd name="connsiteY13" fmla="*/ 0 h 297178"/>
                <a:gd name="connsiteX14" fmla="*/ 255160 w 405291"/>
                <a:gd name="connsiteY14" fmla="*/ 0 h 297178"/>
                <a:gd name="connsiteX15" fmla="*/ 261461 w 405291"/>
                <a:gd name="connsiteY15" fmla="*/ 148589 h 297178"/>
                <a:gd name="connsiteX16" fmla="*/ 255160 w 405291"/>
                <a:gd name="connsiteY16" fmla="*/ 297178 h 297178"/>
                <a:gd name="connsiteX17" fmla="*/ 222043 w 405291"/>
                <a:gd name="connsiteY17" fmla="*/ 297178 h 297178"/>
                <a:gd name="connsiteX18" fmla="*/ 143828 w 405291"/>
                <a:gd name="connsiteY18" fmla="*/ 148589 h 297178"/>
                <a:gd name="connsiteX19" fmla="*/ 150129 w 405291"/>
                <a:gd name="connsiteY19" fmla="*/ 0 h 297178"/>
                <a:gd name="connsiteX20" fmla="*/ 183246 w 405291"/>
                <a:gd name="connsiteY20" fmla="*/ 0 h 297178"/>
                <a:gd name="connsiteX21" fmla="*/ 189547 w 405291"/>
                <a:gd name="connsiteY21" fmla="*/ 148589 h 297178"/>
                <a:gd name="connsiteX22" fmla="*/ 183246 w 405291"/>
                <a:gd name="connsiteY22" fmla="*/ 297178 h 297178"/>
                <a:gd name="connsiteX23" fmla="*/ 150129 w 405291"/>
                <a:gd name="connsiteY23" fmla="*/ 297178 h 297178"/>
                <a:gd name="connsiteX24" fmla="*/ 71914 w 405291"/>
                <a:gd name="connsiteY24" fmla="*/ 148589 h 297178"/>
                <a:gd name="connsiteX25" fmla="*/ 78215 w 405291"/>
                <a:gd name="connsiteY25" fmla="*/ 0 h 297178"/>
                <a:gd name="connsiteX26" fmla="*/ 111332 w 405291"/>
                <a:gd name="connsiteY26" fmla="*/ 0 h 297178"/>
                <a:gd name="connsiteX27" fmla="*/ 117633 w 405291"/>
                <a:gd name="connsiteY27" fmla="*/ 148589 h 297178"/>
                <a:gd name="connsiteX28" fmla="*/ 111332 w 405291"/>
                <a:gd name="connsiteY28" fmla="*/ 297178 h 297178"/>
                <a:gd name="connsiteX29" fmla="*/ 78215 w 405291"/>
                <a:gd name="connsiteY29" fmla="*/ 297178 h 297178"/>
                <a:gd name="connsiteX30" fmla="*/ 0 w 405291"/>
                <a:gd name="connsiteY30" fmla="*/ 148589 h 297178"/>
                <a:gd name="connsiteX31" fmla="*/ 6301 w 405291"/>
                <a:gd name="connsiteY31" fmla="*/ 0 h 297178"/>
                <a:gd name="connsiteX32" fmla="*/ 39418 w 405291"/>
                <a:gd name="connsiteY32" fmla="*/ 0 h 297178"/>
                <a:gd name="connsiteX33" fmla="*/ 45719 w 405291"/>
                <a:gd name="connsiteY33" fmla="*/ 148589 h 297178"/>
                <a:gd name="connsiteX34" fmla="*/ 39418 w 405291"/>
                <a:gd name="connsiteY34" fmla="*/ 297178 h 297178"/>
                <a:gd name="connsiteX35" fmla="*/ 6301 w 405291"/>
                <a:gd name="connsiteY35" fmla="*/ 297178 h 297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05291" h="297178">
                  <a:moveTo>
                    <a:pt x="359572" y="148589"/>
                  </a:moveTo>
                  <a:lnTo>
                    <a:pt x="365873" y="0"/>
                  </a:lnTo>
                  <a:lnTo>
                    <a:pt x="398990" y="0"/>
                  </a:lnTo>
                  <a:lnTo>
                    <a:pt x="405291" y="148589"/>
                  </a:lnTo>
                  <a:lnTo>
                    <a:pt x="398990" y="297178"/>
                  </a:lnTo>
                  <a:lnTo>
                    <a:pt x="365873" y="297178"/>
                  </a:lnTo>
                  <a:close/>
                  <a:moveTo>
                    <a:pt x="287656" y="148589"/>
                  </a:moveTo>
                  <a:lnTo>
                    <a:pt x="293957" y="0"/>
                  </a:lnTo>
                  <a:lnTo>
                    <a:pt x="327074" y="0"/>
                  </a:lnTo>
                  <a:lnTo>
                    <a:pt x="333375" y="148589"/>
                  </a:lnTo>
                  <a:lnTo>
                    <a:pt x="327074" y="297178"/>
                  </a:lnTo>
                  <a:lnTo>
                    <a:pt x="293957" y="297178"/>
                  </a:lnTo>
                  <a:close/>
                  <a:moveTo>
                    <a:pt x="215742" y="148589"/>
                  </a:moveTo>
                  <a:lnTo>
                    <a:pt x="222043" y="0"/>
                  </a:lnTo>
                  <a:lnTo>
                    <a:pt x="255160" y="0"/>
                  </a:lnTo>
                  <a:lnTo>
                    <a:pt x="261461" y="148589"/>
                  </a:lnTo>
                  <a:lnTo>
                    <a:pt x="255160" y="297178"/>
                  </a:lnTo>
                  <a:lnTo>
                    <a:pt x="222043" y="297178"/>
                  </a:lnTo>
                  <a:close/>
                  <a:moveTo>
                    <a:pt x="143828" y="148589"/>
                  </a:moveTo>
                  <a:lnTo>
                    <a:pt x="150129" y="0"/>
                  </a:lnTo>
                  <a:lnTo>
                    <a:pt x="183246" y="0"/>
                  </a:lnTo>
                  <a:lnTo>
                    <a:pt x="189547" y="148589"/>
                  </a:lnTo>
                  <a:lnTo>
                    <a:pt x="183246" y="297178"/>
                  </a:lnTo>
                  <a:lnTo>
                    <a:pt x="150129" y="297178"/>
                  </a:lnTo>
                  <a:close/>
                  <a:moveTo>
                    <a:pt x="71914" y="148589"/>
                  </a:moveTo>
                  <a:lnTo>
                    <a:pt x="78215" y="0"/>
                  </a:lnTo>
                  <a:lnTo>
                    <a:pt x="111332" y="0"/>
                  </a:lnTo>
                  <a:lnTo>
                    <a:pt x="117633" y="148589"/>
                  </a:lnTo>
                  <a:lnTo>
                    <a:pt x="111332" y="297178"/>
                  </a:lnTo>
                  <a:lnTo>
                    <a:pt x="78215" y="297178"/>
                  </a:lnTo>
                  <a:close/>
                  <a:moveTo>
                    <a:pt x="0" y="148589"/>
                  </a:moveTo>
                  <a:lnTo>
                    <a:pt x="6301" y="0"/>
                  </a:lnTo>
                  <a:lnTo>
                    <a:pt x="39418" y="0"/>
                  </a:lnTo>
                  <a:lnTo>
                    <a:pt x="45719" y="148589"/>
                  </a:lnTo>
                  <a:lnTo>
                    <a:pt x="39418" y="297178"/>
                  </a:lnTo>
                  <a:lnTo>
                    <a:pt x="6301" y="297178"/>
                  </a:ln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1C4350B1-F111-4B22-A3EC-69E547975EAE}"/>
              </a:ext>
            </a:extLst>
          </p:cNvPr>
          <p:cNvGrpSpPr/>
          <p:nvPr/>
        </p:nvGrpSpPr>
        <p:grpSpPr>
          <a:xfrm rot="2700000">
            <a:off x="1072110" y="2537241"/>
            <a:ext cx="352624" cy="2045833"/>
            <a:chOff x="2657745" y="2710270"/>
            <a:chExt cx="585065" cy="3394396"/>
          </a:xfrm>
        </p:grpSpPr>
        <p:sp>
          <p:nvSpPr>
            <p:cNvPr id="93" name="平行四辺形 92">
              <a:extLst>
                <a:ext uri="{FF2B5EF4-FFF2-40B4-BE49-F238E27FC236}">
                  <a16:creationId xmlns:a16="http://schemas.microsoft.com/office/drawing/2014/main" id="{0036D630-D970-4C94-B87F-1A7E437CD1F9}"/>
                </a:ext>
              </a:extLst>
            </p:cNvPr>
            <p:cNvSpPr/>
            <p:nvPr/>
          </p:nvSpPr>
          <p:spPr bwMode="auto">
            <a:xfrm rot="5400000">
              <a:off x="1645132" y="3811543"/>
              <a:ext cx="2608942" cy="406395"/>
            </a:xfrm>
            <a:prstGeom prst="parallelogram">
              <a:avLst>
                <a:gd name="adj" fmla="val 60938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9EB03650-8C29-4FD9-93BD-CD4521DE526D}"/>
                </a:ext>
              </a:extLst>
            </p:cNvPr>
            <p:cNvSpPr/>
            <p:nvPr/>
          </p:nvSpPr>
          <p:spPr bwMode="auto">
            <a:xfrm>
              <a:off x="2657745" y="3248979"/>
              <a:ext cx="585065" cy="2608943"/>
            </a:xfrm>
            <a:custGeom>
              <a:avLst/>
              <a:gdLst>
                <a:gd name="connsiteX0" fmla="*/ 223152 w 585065"/>
                <a:gd name="connsiteY0" fmla="*/ 109736 h 2608943"/>
                <a:gd name="connsiteX1" fmla="*/ 188460 w 585065"/>
                <a:gd name="connsiteY1" fmla="*/ 144428 h 2608943"/>
                <a:gd name="connsiteX2" fmla="*/ 188460 w 585065"/>
                <a:gd name="connsiteY2" fmla="*/ 2285844 h 2608943"/>
                <a:gd name="connsiteX3" fmla="*/ 223152 w 585065"/>
                <a:gd name="connsiteY3" fmla="*/ 2320536 h 2608943"/>
                <a:gd name="connsiteX4" fmla="*/ 361914 w 585065"/>
                <a:gd name="connsiteY4" fmla="*/ 2320536 h 2608943"/>
                <a:gd name="connsiteX5" fmla="*/ 396606 w 585065"/>
                <a:gd name="connsiteY5" fmla="*/ 2285844 h 2608943"/>
                <a:gd name="connsiteX6" fmla="*/ 396606 w 585065"/>
                <a:gd name="connsiteY6" fmla="*/ 144428 h 2608943"/>
                <a:gd name="connsiteX7" fmla="*/ 361914 w 585065"/>
                <a:gd name="connsiteY7" fmla="*/ 109736 h 2608943"/>
                <a:gd name="connsiteX8" fmla="*/ 97513 w 585065"/>
                <a:gd name="connsiteY8" fmla="*/ 0 h 2608943"/>
                <a:gd name="connsiteX9" fmla="*/ 487552 w 585065"/>
                <a:gd name="connsiteY9" fmla="*/ 0 h 2608943"/>
                <a:gd name="connsiteX10" fmla="*/ 585065 w 585065"/>
                <a:gd name="connsiteY10" fmla="*/ 97513 h 2608943"/>
                <a:gd name="connsiteX11" fmla="*/ 585065 w 585065"/>
                <a:gd name="connsiteY11" fmla="*/ 2511430 h 2608943"/>
                <a:gd name="connsiteX12" fmla="*/ 487552 w 585065"/>
                <a:gd name="connsiteY12" fmla="*/ 2608943 h 2608943"/>
                <a:gd name="connsiteX13" fmla="*/ 97513 w 585065"/>
                <a:gd name="connsiteY13" fmla="*/ 2608943 h 2608943"/>
                <a:gd name="connsiteX14" fmla="*/ 0 w 585065"/>
                <a:gd name="connsiteY14" fmla="*/ 2511430 h 2608943"/>
                <a:gd name="connsiteX15" fmla="*/ 0 w 585065"/>
                <a:gd name="connsiteY15" fmla="*/ 97513 h 2608943"/>
                <a:gd name="connsiteX16" fmla="*/ 97513 w 585065"/>
                <a:gd name="connsiteY16" fmla="*/ 0 h 2608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85065" h="2608943">
                  <a:moveTo>
                    <a:pt x="223152" y="109736"/>
                  </a:moveTo>
                  <a:cubicBezTo>
                    <a:pt x="203992" y="109736"/>
                    <a:pt x="188460" y="125268"/>
                    <a:pt x="188460" y="144428"/>
                  </a:cubicBezTo>
                  <a:lnTo>
                    <a:pt x="188460" y="2285844"/>
                  </a:lnTo>
                  <a:cubicBezTo>
                    <a:pt x="188460" y="2305004"/>
                    <a:pt x="203992" y="2320536"/>
                    <a:pt x="223152" y="2320536"/>
                  </a:cubicBezTo>
                  <a:lnTo>
                    <a:pt x="361914" y="2320536"/>
                  </a:lnTo>
                  <a:cubicBezTo>
                    <a:pt x="381074" y="2320536"/>
                    <a:pt x="396606" y="2305004"/>
                    <a:pt x="396606" y="2285844"/>
                  </a:cubicBezTo>
                  <a:lnTo>
                    <a:pt x="396606" y="144428"/>
                  </a:lnTo>
                  <a:cubicBezTo>
                    <a:pt x="396606" y="125268"/>
                    <a:pt x="381074" y="109736"/>
                    <a:pt x="361914" y="109736"/>
                  </a:cubicBezTo>
                  <a:close/>
                  <a:moveTo>
                    <a:pt x="97513" y="0"/>
                  </a:moveTo>
                  <a:lnTo>
                    <a:pt x="487552" y="0"/>
                  </a:lnTo>
                  <a:cubicBezTo>
                    <a:pt x="541407" y="0"/>
                    <a:pt x="585065" y="43658"/>
                    <a:pt x="585065" y="97513"/>
                  </a:cubicBezTo>
                  <a:lnTo>
                    <a:pt x="585065" y="2511430"/>
                  </a:lnTo>
                  <a:cubicBezTo>
                    <a:pt x="585065" y="2565285"/>
                    <a:pt x="541407" y="2608943"/>
                    <a:pt x="487552" y="2608943"/>
                  </a:cubicBezTo>
                  <a:lnTo>
                    <a:pt x="97513" y="2608943"/>
                  </a:lnTo>
                  <a:cubicBezTo>
                    <a:pt x="43658" y="2608943"/>
                    <a:pt x="0" y="2565285"/>
                    <a:pt x="0" y="2511430"/>
                  </a:cubicBezTo>
                  <a:lnTo>
                    <a:pt x="0" y="97513"/>
                  </a:lnTo>
                  <a:cubicBezTo>
                    <a:pt x="0" y="43658"/>
                    <a:pt x="43658" y="0"/>
                    <a:pt x="97513" y="0"/>
                  </a:cubicBezTo>
                  <a:close/>
                </a:path>
              </a:pathLst>
            </a:custGeom>
            <a:solidFill>
              <a:srgbClr val="00B05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CFAC344B-C7A5-44C6-9C56-3325813898EB}"/>
                </a:ext>
              </a:extLst>
            </p:cNvPr>
            <p:cNvSpPr/>
            <p:nvPr/>
          </p:nvSpPr>
          <p:spPr bwMode="auto">
            <a:xfrm>
              <a:off x="2657745" y="5513813"/>
              <a:ext cx="585065" cy="590853"/>
            </a:xfrm>
            <a:custGeom>
              <a:avLst/>
              <a:gdLst>
                <a:gd name="connsiteX0" fmla="*/ 201160 w 585065"/>
                <a:gd name="connsiteY0" fmla="*/ 0 h 590853"/>
                <a:gd name="connsiteX1" fmla="*/ 383905 w 585065"/>
                <a:gd name="connsiteY1" fmla="*/ 0 h 590853"/>
                <a:gd name="connsiteX2" fmla="*/ 383905 w 585065"/>
                <a:gd name="connsiteY2" fmla="*/ 185808 h 590853"/>
                <a:gd name="connsiteX3" fmla="*/ 585065 w 585065"/>
                <a:gd name="connsiteY3" fmla="*/ 185808 h 590853"/>
                <a:gd name="connsiteX4" fmla="*/ 585065 w 585065"/>
                <a:gd name="connsiteY4" fmla="*/ 470202 h 590853"/>
                <a:gd name="connsiteX5" fmla="*/ 464414 w 585065"/>
                <a:gd name="connsiteY5" fmla="*/ 590853 h 590853"/>
                <a:gd name="connsiteX6" fmla="*/ 120651 w 585065"/>
                <a:gd name="connsiteY6" fmla="*/ 590853 h 590853"/>
                <a:gd name="connsiteX7" fmla="*/ 0 w 585065"/>
                <a:gd name="connsiteY7" fmla="*/ 470202 h 590853"/>
                <a:gd name="connsiteX8" fmla="*/ 0 w 585065"/>
                <a:gd name="connsiteY8" fmla="*/ 185808 h 590853"/>
                <a:gd name="connsiteX9" fmla="*/ 201160 w 585065"/>
                <a:gd name="connsiteY9" fmla="*/ 185808 h 590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65" h="590853">
                  <a:moveTo>
                    <a:pt x="201160" y="0"/>
                  </a:moveTo>
                  <a:lnTo>
                    <a:pt x="383905" y="0"/>
                  </a:lnTo>
                  <a:lnTo>
                    <a:pt x="383905" y="185808"/>
                  </a:lnTo>
                  <a:lnTo>
                    <a:pt x="585065" y="185808"/>
                  </a:lnTo>
                  <a:lnTo>
                    <a:pt x="585065" y="470202"/>
                  </a:lnTo>
                  <a:cubicBezTo>
                    <a:pt x="585065" y="536836"/>
                    <a:pt x="531048" y="590853"/>
                    <a:pt x="464414" y="590853"/>
                  </a:cubicBezTo>
                  <a:lnTo>
                    <a:pt x="120651" y="590853"/>
                  </a:lnTo>
                  <a:cubicBezTo>
                    <a:pt x="54017" y="590853"/>
                    <a:pt x="0" y="536836"/>
                    <a:pt x="0" y="470202"/>
                  </a:cubicBezTo>
                  <a:lnTo>
                    <a:pt x="0" y="185808"/>
                  </a:lnTo>
                  <a:lnTo>
                    <a:pt x="201160" y="185808"/>
                  </a:ln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" name="四角形: 角を丸くする 95">
              <a:extLst>
                <a:ext uri="{FF2B5EF4-FFF2-40B4-BE49-F238E27FC236}">
                  <a16:creationId xmlns:a16="http://schemas.microsoft.com/office/drawing/2014/main" id="{FD4B3EEE-ED49-4340-AFD6-2AD87E1DF777}"/>
                </a:ext>
              </a:extLst>
            </p:cNvPr>
            <p:cNvSpPr/>
            <p:nvPr/>
          </p:nvSpPr>
          <p:spPr bwMode="auto">
            <a:xfrm>
              <a:off x="2746405" y="4778939"/>
              <a:ext cx="406396" cy="810090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" name="四角形: 角を丸くする 96">
              <a:extLst>
                <a:ext uri="{FF2B5EF4-FFF2-40B4-BE49-F238E27FC236}">
                  <a16:creationId xmlns:a16="http://schemas.microsoft.com/office/drawing/2014/main" id="{A406FB30-F79D-46FE-8AEA-5D7DB35EAAE0}"/>
                </a:ext>
              </a:extLst>
            </p:cNvPr>
            <p:cNvSpPr/>
            <p:nvPr/>
          </p:nvSpPr>
          <p:spPr bwMode="auto">
            <a:xfrm>
              <a:off x="2857556" y="4855967"/>
              <a:ext cx="184094" cy="655110"/>
            </a:xfrm>
            <a:prstGeom prst="roundRect">
              <a:avLst/>
            </a:prstGeom>
            <a:solidFill>
              <a:srgbClr val="000000">
                <a:lumMod val="75000"/>
                <a:lumOff val="2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4221E153-8211-48E7-B50D-CC3F8B8793FA}"/>
              </a:ext>
            </a:extLst>
          </p:cNvPr>
          <p:cNvGrpSpPr/>
          <p:nvPr/>
        </p:nvGrpSpPr>
        <p:grpSpPr>
          <a:xfrm rot="2700000">
            <a:off x="6531937" y="2917745"/>
            <a:ext cx="858155" cy="1552510"/>
            <a:chOff x="2747754" y="841375"/>
            <a:chExt cx="858155" cy="1552510"/>
          </a:xfrm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4E416D1A-1752-485D-BA94-C9245CE17F12}"/>
                </a:ext>
              </a:extLst>
            </p:cNvPr>
            <p:cNvSpPr/>
            <p:nvPr/>
          </p:nvSpPr>
          <p:spPr bwMode="auto">
            <a:xfrm rot="10800000">
              <a:off x="3253284" y="1538789"/>
              <a:ext cx="352625" cy="585066"/>
            </a:xfrm>
            <a:prstGeom prst="round2SameRect">
              <a:avLst>
                <a:gd name="adj1" fmla="val 20989"/>
                <a:gd name="adj2" fmla="val 0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3B3C14A1-9079-4EB1-A1B7-BA552A1FD485}"/>
                </a:ext>
              </a:extLst>
            </p:cNvPr>
            <p:cNvGrpSpPr/>
            <p:nvPr/>
          </p:nvGrpSpPr>
          <p:grpSpPr>
            <a:xfrm>
              <a:off x="2747754" y="841375"/>
              <a:ext cx="352625" cy="1552510"/>
              <a:chOff x="2747754" y="841375"/>
              <a:chExt cx="352625" cy="1552510"/>
            </a:xfrm>
          </p:grpSpPr>
          <p:sp>
            <p:nvSpPr>
              <p:cNvPr id="101" name="正方形/長方形 4">
                <a:extLst>
                  <a:ext uri="{FF2B5EF4-FFF2-40B4-BE49-F238E27FC236}">
                    <a16:creationId xmlns:a16="http://schemas.microsoft.com/office/drawing/2014/main" id="{687558D9-B260-4A73-B557-B91786F424A5}"/>
                  </a:ext>
                </a:extLst>
              </p:cNvPr>
              <p:cNvSpPr/>
              <p:nvPr/>
            </p:nvSpPr>
            <p:spPr bwMode="auto">
              <a:xfrm>
                <a:off x="2790609" y="841375"/>
                <a:ext cx="266916" cy="633345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" name="正方形/長方形 4">
                <a:extLst>
                  <a:ext uri="{FF2B5EF4-FFF2-40B4-BE49-F238E27FC236}">
                    <a16:creationId xmlns:a16="http://schemas.microsoft.com/office/drawing/2014/main" id="{580D90AA-AD4F-42E7-BD6B-359A9F9104CF}"/>
                  </a:ext>
                </a:extLst>
              </p:cNvPr>
              <p:cNvSpPr/>
              <p:nvPr/>
            </p:nvSpPr>
            <p:spPr bwMode="auto">
              <a:xfrm>
                <a:off x="2790609" y="917575"/>
                <a:ext cx="266916" cy="633345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" name="正方形/長方形 102">
                <a:extLst>
                  <a:ext uri="{FF2B5EF4-FFF2-40B4-BE49-F238E27FC236}">
                    <a16:creationId xmlns:a16="http://schemas.microsoft.com/office/drawing/2014/main" id="{00915C12-7ACA-444D-9A9E-DA859C4835CC}"/>
                  </a:ext>
                </a:extLst>
              </p:cNvPr>
              <p:cNvSpPr/>
              <p:nvPr/>
            </p:nvSpPr>
            <p:spPr bwMode="auto">
              <a:xfrm>
                <a:off x="2774734" y="1466650"/>
                <a:ext cx="298666" cy="98996"/>
              </a:xfrm>
              <a:prstGeom prst="rec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E2B754E0-CA99-402C-AFEB-21FECFC017BF}"/>
                  </a:ext>
                </a:extLst>
              </p:cNvPr>
              <p:cNvSpPr/>
              <p:nvPr/>
            </p:nvSpPr>
            <p:spPr bwMode="auto">
              <a:xfrm>
                <a:off x="2747755" y="1506204"/>
                <a:ext cx="352624" cy="45719"/>
              </a:xfrm>
              <a:prstGeom prst="rec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C007820A-A64F-4D7A-B36A-9A6957F58109}"/>
                  </a:ext>
                </a:extLst>
              </p:cNvPr>
              <p:cNvSpPr/>
              <p:nvPr/>
            </p:nvSpPr>
            <p:spPr bwMode="auto">
              <a:xfrm rot="10800000">
                <a:off x="2747754" y="1538789"/>
                <a:ext cx="352625" cy="855096"/>
              </a:xfrm>
              <a:prstGeom prst="round2SameRect">
                <a:avLst>
                  <a:gd name="adj1" fmla="val 20989"/>
                  <a:gd name="adj2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B23E66BF-A29C-491F-ADF3-DF47493C0C05}"/>
              </a:ext>
            </a:extLst>
          </p:cNvPr>
          <p:cNvGrpSpPr/>
          <p:nvPr/>
        </p:nvGrpSpPr>
        <p:grpSpPr>
          <a:xfrm rot="2700000">
            <a:off x="8571693" y="2474594"/>
            <a:ext cx="195152" cy="2159594"/>
            <a:chOff x="2216641" y="511630"/>
            <a:chExt cx="175772" cy="1945130"/>
          </a:xfrm>
        </p:grpSpPr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DB0F8D1F-D6AB-41D1-8372-FFE1D637F980}"/>
                </a:ext>
              </a:extLst>
            </p:cNvPr>
            <p:cNvSpPr/>
            <p:nvPr/>
          </p:nvSpPr>
          <p:spPr bwMode="auto">
            <a:xfrm>
              <a:off x="2216641" y="512257"/>
              <a:ext cx="175772" cy="1059369"/>
            </a:xfrm>
            <a:custGeom>
              <a:avLst/>
              <a:gdLst>
                <a:gd name="connsiteX0" fmla="*/ 87886 w 175772"/>
                <a:gd name="connsiteY0" fmla="*/ 0 h 1059369"/>
                <a:gd name="connsiteX1" fmla="*/ 121797 w 175772"/>
                <a:gd name="connsiteY1" fmla="*/ 73599 h 1059369"/>
                <a:gd name="connsiteX2" fmla="*/ 175772 w 175772"/>
                <a:gd name="connsiteY2" fmla="*/ 874577 h 1059369"/>
                <a:gd name="connsiteX3" fmla="*/ 150031 w 175772"/>
                <a:gd name="connsiteY3" fmla="*/ 936722 h 1059369"/>
                <a:gd name="connsiteX4" fmla="*/ 129546 w 175772"/>
                <a:gd name="connsiteY4" fmla="*/ 950533 h 1059369"/>
                <a:gd name="connsiteX5" fmla="*/ 150323 w 175772"/>
                <a:gd name="connsiteY5" fmla="*/ 1059369 h 1059369"/>
                <a:gd name="connsiteX6" fmla="*/ 29259 w 175772"/>
                <a:gd name="connsiteY6" fmla="*/ 1059369 h 1059369"/>
                <a:gd name="connsiteX7" fmla="*/ 49602 w 175772"/>
                <a:gd name="connsiteY7" fmla="*/ 952809 h 1059369"/>
                <a:gd name="connsiteX8" fmla="*/ 25741 w 175772"/>
                <a:gd name="connsiteY8" fmla="*/ 936722 h 1059369"/>
                <a:gd name="connsiteX9" fmla="*/ 0 w 175772"/>
                <a:gd name="connsiteY9" fmla="*/ 874577 h 1059369"/>
                <a:gd name="connsiteX10" fmla="*/ 50800 w 175772"/>
                <a:gd name="connsiteY10" fmla="*/ 77568 h 1059369"/>
                <a:gd name="connsiteX11" fmla="*/ 87886 w 175772"/>
                <a:gd name="connsiteY11" fmla="*/ 0 h 105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5772" h="1059369">
                  <a:moveTo>
                    <a:pt x="87886" y="0"/>
                  </a:moveTo>
                  <a:cubicBezTo>
                    <a:pt x="114993" y="0"/>
                    <a:pt x="117637" y="43510"/>
                    <a:pt x="121797" y="73599"/>
                  </a:cubicBezTo>
                  <a:lnTo>
                    <a:pt x="175772" y="874577"/>
                  </a:lnTo>
                  <a:cubicBezTo>
                    <a:pt x="175772" y="898846"/>
                    <a:pt x="165935" y="920818"/>
                    <a:pt x="150031" y="936722"/>
                  </a:cubicBezTo>
                  <a:lnTo>
                    <a:pt x="129546" y="950533"/>
                  </a:lnTo>
                  <a:lnTo>
                    <a:pt x="150323" y="1059369"/>
                  </a:lnTo>
                  <a:lnTo>
                    <a:pt x="29259" y="1059369"/>
                  </a:lnTo>
                  <a:lnTo>
                    <a:pt x="49602" y="952809"/>
                  </a:lnTo>
                  <a:lnTo>
                    <a:pt x="25741" y="936722"/>
                  </a:lnTo>
                  <a:cubicBezTo>
                    <a:pt x="9837" y="920818"/>
                    <a:pt x="0" y="898846"/>
                    <a:pt x="0" y="874577"/>
                  </a:cubicBezTo>
                  <a:lnTo>
                    <a:pt x="50800" y="77568"/>
                  </a:lnTo>
                  <a:cubicBezTo>
                    <a:pt x="53182" y="36174"/>
                    <a:pt x="60779" y="0"/>
                    <a:pt x="87886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5512399F-3525-44B9-85A9-EE55122877B5}"/>
                </a:ext>
              </a:extLst>
            </p:cNvPr>
            <p:cNvSpPr/>
            <p:nvPr/>
          </p:nvSpPr>
          <p:spPr bwMode="auto">
            <a:xfrm>
              <a:off x="2300819" y="511630"/>
              <a:ext cx="91594" cy="1059369"/>
            </a:xfrm>
            <a:custGeom>
              <a:avLst/>
              <a:gdLst>
                <a:gd name="connsiteX0" fmla="*/ 3708 w 91594"/>
                <a:gd name="connsiteY0" fmla="*/ 0 h 1059369"/>
                <a:gd name="connsiteX1" fmla="*/ 37619 w 91594"/>
                <a:gd name="connsiteY1" fmla="*/ 73599 h 1059369"/>
                <a:gd name="connsiteX2" fmla="*/ 91594 w 91594"/>
                <a:gd name="connsiteY2" fmla="*/ 874577 h 1059369"/>
                <a:gd name="connsiteX3" fmla="*/ 65853 w 91594"/>
                <a:gd name="connsiteY3" fmla="*/ 936722 h 1059369"/>
                <a:gd name="connsiteX4" fmla="*/ 45368 w 91594"/>
                <a:gd name="connsiteY4" fmla="*/ 950533 h 1059369"/>
                <a:gd name="connsiteX5" fmla="*/ 66145 w 91594"/>
                <a:gd name="connsiteY5" fmla="*/ 1059369 h 1059369"/>
                <a:gd name="connsiteX6" fmla="*/ 0 w 91594"/>
                <a:gd name="connsiteY6" fmla="*/ 1059369 h 1059369"/>
                <a:gd name="connsiteX7" fmla="*/ 0 w 91594"/>
                <a:gd name="connsiteY7" fmla="*/ 3101 h 105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594" h="1059369">
                  <a:moveTo>
                    <a:pt x="3708" y="0"/>
                  </a:moveTo>
                  <a:cubicBezTo>
                    <a:pt x="30815" y="0"/>
                    <a:pt x="33459" y="43510"/>
                    <a:pt x="37619" y="73599"/>
                  </a:cubicBezTo>
                  <a:lnTo>
                    <a:pt x="91594" y="874577"/>
                  </a:lnTo>
                  <a:cubicBezTo>
                    <a:pt x="91594" y="898846"/>
                    <a:pt x="81757" y="920818"/>
                    <a:pt x="65853" y="936722"/>
                  </a:cubicBezTo>
                  <a:lnTo>
                    <a:pt x="45368" y="950533"/>
                  </a:lnTo>
                  <a:lnTo>
                    <a:pt x="66145" y="1059369"/>
                  </a:lnTo>
                  <a:lnTo>
                    <a:pt x="0" y="1059369"/>
                  </a:lnTo>
                  <a:lnTo>
                    <a:pt x="0" y="3101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5" name="四角形: 角を丸くする 114">
              <a:extLst>
                <a:ext uri="{FF2B5EF4-FFF2-40B4-BE49-F238E27FC236}">
                  <a16:creationId xmlns:a16="http://schemas.microsoft.com/office/drawing/2014/main" id="{19776884-021D-4BD7-8D51-90DBFA4BC1A8}"/>
                </a:ext>
              </a:extLst>
            </p:cNvPr>
            <p:cNvSpPr/>
            <p:nvPr/>
          </p:nvSpPr>
          <p:spPr bwMode="auto">
            <a:xfrm>
              <a:off x="2216641" y="1506204"/>
              <a:ext cx="175772" cy="950556"/>
            </a:xfrm>
            <a:prstGeom prst="roundRect">
              <a:avLst>
                <a:gd name="adj" fmla="val 44581"/>
              </a:avLst>
            </a:prstGeom>
            <a:solidFill>
              <a:schemeClr val="accent6">
                <a:lumMod val="75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6" name="四角形: 角を丸くする 115">
              <a:extLst>
                <a:ext uri="{FF2B5EF4-FFF2-40B4-BE49-F238E27FC236}">
                  <a16:creationId xmlns:a16="http://schemas.microsoft.com/office/drawing/2014/main" id="{52B0A5B5-96F9-4A1D-A078-67BD901221BC}"/>
                </a:ext>
              </a:extLst>
            </p:cNvPr>
            <p:cNvSpPr/>
            <p:nvPr/>
          </p:nvSpPr>
          <p:spPr bwMode="auto">
            <a:xfrm>
              <a:off x="2244473" y="1538288"/>
              <a:ext cx="120108" cy="886388"/>
            </a:xfrm>
            <a:prstGeom prst="roundRect">
              <a:avLst>
                <a:gd name="adj" fmla="val 44581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577F112A-6213-4FCA-AA24-E49CD11B64BE}"/>
              </a:ext>
            </a:extLst>
          </p:cNvPr>
          <p:cNvGrpSpPr/>
          <p:nvPr/>
        </p:nvGrpSpPr>
        <p:grpSpPr>
          <a:xfrm rot="2700000">
            <a:off x="2848535" y="2537242"/>
            <a:ext cx="450050" cy="1962495"/>
            <a:chOff x="4322931" y="441023"/>
            <a:chExt cx="450050" cy="1962495"/>
          </a:xfrm>
        </p:grpSpPr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7D08BDA9-C4FC-4CD7-8AC4-134E399497C3}"/>
                </a:ext>
              </a:extLst>
            </p:cNvPr>
            <p:cNvGrpSpPr/>
            <p:nvPr/>
          </p:nvGrpSpPr>
          <p:grpSpPr>
            <a:xfrm>
              <a:off x="4425487" y="441023"/>
              <a:ext cx="244938" cy="1572437"/>
              <a:chOff x="4425487" y="441023"/>
              <a:chExt cx="244938" cy="1572437"/>
            </a:xfrm>
          </p:grpSpPr>
          <p:sp>
            <p:nvSpPr>
              <p:cNvPr id="126" name="平行四辺形 125">
                <a:extLst>
                  <a:ext uri="{FF2B5EF4-FFF2-40B4-BE49-F238E27FC236}">
                    <a16:creationId xmlns:a16="http://schemas.microsoft.com/office/drawing/2014/main" id="{A36A7B7F-872E-4BBD-8E50-F30F453AF4C1}"/>
                  </a:ext>
                </a:extLst>
              </p:cNvPr>
              <p:cNvSpPr/>
              <p:nvPr/>
            </p:nvSpPr>
            <p:spPr bwMode="auto">
              <a:xfrm rot="5400000">
                <a:off x="3761739" y="1104771"/>
                <a:ext cx="1572433" cy="244938"/>
              </a:xfrm>
              <a:prstGeom prst="parallelogram">
                <a:avLst>
                  <a:gd name="adj" fmla="val 60938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C3E0FB73-A373-4CBF-A85A-23EB91E983DB}"/>
                  </a:ext>
                </a:extLst>
              </p:cNvPr>
              <p:cNvSpPr/>
              <p:nvPr/>
            </p:nvSpPr>
            <p:spPr bwMode="auto">
              <a:xfrm rot="5400000">
                <a:off x="3916683" y="1259718"/>
                <a:ext cx="1455096" cy="52387"/>
              </a:xfrm>
              <a:custGeom>
                <a:avLst/>
                <a:gdLst>
                  <a:gd name="connsiteX0" fmla="*/ 0 w 1455096"/>
                  <a:gd name="connsiteY0" fmla="*/ 52387 h 52387"/>
                  <a:gd name="connsiteX1" fmla="*/ 31923 w 1455096"/>
                  <a:gd name="connsiteY1" fmla="*/ 0 h 52387"/>
                  <a:gd name="connsiteX2" fmla="*/ 1455096 w 1455096"/>
                  <a:gd name="connsiteY2" fmla="*/ 0 h 52387"/>
                  <a:gd name="connsiteX3" fmla="*/ 1423173 w 1455096"/>
                  <a:gd name="connsiteY3" fmla="*/ 52387 h 52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55096" h="52387">
                    <a:moveTo>
                      <a:pt x="0" y="52387"/>
                    </a:moveTo>
                    <a:lnTo>
                      <a:pt x="31923" y="0"/>
                    </a:lnTo>
                    <a:lnTo>
                      <a:pt x="1455096" y="0"/>
                    </a:lnTo>
                    <a:lnTo>
                      <a:pt x="1423173" y="52387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8" name="平行四辺形 215">
                <a:extLst>
                  <a:ext uri="{FF2B5EF4-FFF2-40B4-BE49-F238E27FC236}">
                    <a16:creationId xmlns:a16="http://schemas.microsoft.com/office/drawing/2014/main" id="{52D28AC0-0B6F-406B-B9CA-D2302A5D7D4F}"/>
                  </a:ext>
                </a:extLst>
              </p:cNvPr>
              <p:cNvSpPr/>
              <p:nvPr/>
            </p:nvSpPr>
            <p:spPr bwMode="auto">
              <a:xfrm rot="5400000">
                <a:off x="4473326" y="533216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" name="平行四辺形 215">
                <a:extLst>
                  <a:ext uri="{FF2B5EF4-FFF2-40B4-BE49-F238E27FC236}">
                    <a16:creationId xmlns:a16="http://schemas.microsoft.com/office/drawing/2014/main" id="{B4870320-28E2-46AD-8623-28B2893E62E3}"/>
                  </a:ext>
                </a:extLst>
              </p:cNvPr>
              <p:cNvSpPr/>
              <p:nvPr/>
            </p:nvSpPr>
            <p:spPr bwMode="auto">
              <a:xfrm rot="5400000">
                <a:off x="4473326" y="661274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" name="平行四辺形 215">
                <a:extLst>
                  <a:ext uri="{FF2B5EF4-FFF2-40B4-BE49-F238E27FC236}">
                    <a16:creationId xmlns:a16="http://schemas.microsoft.com/office/drawing/2014/main" id="{2C367004-ADE4-4723-B750-4DFF0C0DDF03}"/>
                  </a:ext>
                </a:extLst>
              </p:cNvPr>
              <p:cNvSpPr/>
              <p:nvPr/>
            </p:nvSpPr>
            <p:spPr bwMode="auto">
              <a:xfrm rot="5400000">
                <a:off x="4473326" y="789332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" name="平行四辺形 215">
                <a:extLst>
                  <a:ext uri="{FF2B5EF4-FFF2-40B4-BE49-F238E27FC236}">
                    <a16:creationId xmlns:a16="http://schemas.microsoft.com/office/drawing/2014/main" id="{C021DF30-E267-4EC7-8FA5-5137F80288FE}"/>
                  </a:ext>
                </a:extLst>
              </p:cNvPr>
              <p:cNvSpPr/>
              <p:nvPr/>
            </p:nvSpPr>
            <p:spPr bwMode="auto">
              <a:xfrm rot="5400000">
                <a:off x="4473326" y="917390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" name="平行四辺形 215">
                <a:extLst>
                  <a:ext uri="{FF2B5EF4-FFF2-40B4-BE49-F238E27FC236}">
                    <a16:creationId xmlns:a16="http://schemas.microsoft.com/office/drawing/2014/main" id="{568E5C7F-C704-41DC-A886-EA6F17F906AC}"/>
                  </a:ext>
                </a:extLst>
              </p:cNvPr>
              <p:cNvSpPr/>
              <p:nvPr/>
            </p:nvSpPr>
            <p:spPr bwMode="auto">
              <a:xfrm rot="5400000">
                <a:off x="4473326" y="1045448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" name="平行四辺形 215">
                <a:extLst>
                  <a:ext uri="{FF2B5EF4-FFF2-40B4-BE49-F238E27FC236}">
                    <a16:creationId xmlns:a16="http://schemas.microsoft.com/office/drawing/2014/main" id="{34B37A77-B064-4AD5-BA0E-596A483C12F9}"/>
                  </a:ext>
                </a:extLst>
              </p:cNvPr>
              <p:cNvSpPr/>
              <p:nvPr/>
            </p:nvSpPr>
            <p:spPr bwMode="auto">
              <a:xfrm rot="5400000">
                <a:off x="4473326" y="1173506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平行四辺形 215">
                <a:extLst>
                  <a:ext uri="{FF2B5EF4-FFF2-40B4-BE49-F238E27FC236}">
                    <a16:creationId xmlns:a16="http://schemas.microsoft.com/office/drawing/2014/main" id="{0EEAC3C9-3F6F-4E2E-9BE2-31906D61B17D}"/>
                  </a:ext>
                </a:extLst>
              </p:cNvPr>
              <p:cNvSpPr/>
              <p:nvPr/>
            </p:nvSpPr>
            <p:spPr bwMode="auto">
              <a:xfrm rot="5400000">
                <a:off x="4473326" y="1301564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" name="平行四辺形 215">
                <a:extLst>
                  <a:ext uri="{FF2B5EF4-FFF2-40B4-BE49-F238E27FC236}">
                    <a16:creationId xmlns:a16="http://schemas.microsoft.com/office/drawing/2014/main" id="{A1217C28-3405-4B60-BEFC-0A033E16728F}"/>
                  </a:ext>
                </a:extLst>
              </p:cNvPr>
              <p:cNvSpPr/>
              <p:nvPr/>
            </p:nvSpPr>
            <p:spPr bwMode="auto">
              <a:xfrm rot="5400000">
                <a:off x="4473326" y="1429622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" name="平行四辺形 215">
                <a:extLst>
                  <a:ext uri="{FF2B5EF4-FFF2-40B4-BE49-F238E27FC236}">
                    <a16:creationId xmlns:a16="http://schemas.microsoft.com/office/drawing/2014/main" id="{BDCD5686-CAB3-4441-B1C8-1733FD3B9670}"/>
                  </a:ext>
                </a:extLst>
              </p:cNvPr>
              <p:cNvSpPr/>
              <p:nvPr/>
            </p:nvSpPr>
            <p:spPr bwMode="auto">
              <a:xfrm rot="5400000">
                <a:off x="4473326" y="1557680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9" name="四角形: 角を丸くする 118">
              <a:extLst>
                <a:ext uri="{FF2B5EF4-FFF2-40B4-BE49-F238E27FC236}">
                  <a16:creationId xmlns:a16="http://schemas.microsoft.com/office/drawing/2014/main" id="{9400F81E-171C-4A1D-B967-59B0615B87D2}"/>
                </a:ext>
              </a:extLst>
            </p:cNvPr>
            <p:cNvSpPr/>
            <p:nvPr/>
          </p:nvSpPr>
          <p:spPr bwMode="auto">
            <a:xfrm>
              <a:off x="4426068" y="765704"/>
              <a:ext cx="45719" cy="1058025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0" name="四角形: 角を丸くする 119">
              <a:extLst>
                <a:ext uri="{FF2B5EF4-FFF2-40B4-BE49-F238E27FC236}">
                  <a16:creationId xmlns:a16="http://schemas.microsoft.com/office/drawing/2014/main" id="{95986E7A-890F-4DF0-BD30-727982FC0E9C}"/>
                </a:ext>
              </a:extLst>
            </p:cNvPr>
            <p:cNvSpPr/>
            <p:nvPr/>
          </p:nvSpPr>
          <p:spPr bwMode="auto">
            <a:xfrm>
              <a:off x="4620748" y="765704"/>
              <a:ext cx="45719" cy="1058025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52025723-8A5B-433B-A03E-2D1AE1305ED6}"/>
                </a:ext>
              </a:extLst>
            </p:cNvPr>
            <p:cNvSpPr/>
            <p:nvPr/>
          </p:nvSpPr>
          <p:spPr bwMode="auto">
            <a:xfrm flipV="1">
              <a:off x="4322931" y="2033843"/>
              <a:ext cx="450050" cy="3696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2" name="平行四辺形 215">
              <a:extLst>
                <a:ext uri="{FF2B5EF4-FFF2-40B4-BE49-F238E27FC236}">
                  <a16:creationId xmlns:a16="http://schemas.microsoft.com/office/drawing/2014/main" id="{334F2293-B198-4B4F-9B6F-B65750BA4865}"/>
                </a:ext>
              </a:extLst>
            </p:cNvPr>
            <p:cNvSpPr/>
            <p:nvPr/>
          </p:nvSpPr>
          <p:spPr bwMode="auto">
            <a:xfrm rot="5400000">
              <a:off x="4473326" y="1685741"/>
              <a:ext cx="149260" cy="244938"/>
            </a:xfrm>
            <a:custGeom>
              <a:avLst/>
              <a:gdLst>
                <a:gd name="connsiteX0" fmla="*/ 0 w 1572433"/>
                <a:gd name="connsiteY0" fmla="*/ 244938 h 244938"/>
                <a:gd name="connsiteX1" fmla="*/ 149260 w 1572433"/>
                <a:gd name="connsiteY1" fmla="*/ 0 h 244938"/>
                <a:gd name="connsiteX2" fmla="*/ 1572433 w 1572433"/>
                <a:gd name="connsiteY2" fmla="*/ 0 h 244938"/>
                <a:gd name="connsiteX3" fmla="*/ 1423173 w 1572433"/>
                <a:gd name="connsiteY3" fmla="*/ 244938 h 244938"/>
                <a:gd name="connsiteX4" fmla="*/ 0 w 1572433"/>
                <a:gd name="connsiteY4" fmla="*/ 244938 h 244938"/>
                <a:gd name="connsiteX0" fmla="*/ 1423173 w 1572433"/>
                <a:gd name="connsiteY0" fmla="*/ 244938 h 336378"/>
                <a:gd name="connsiteX1" fmla="*/ 0 w 1572433"/>
                <a:gd name="connsiteY1" fmla="*/ 244938 h 336378"/>
                <a:gd name="connsiteX2" fmla="*/ 149260 w 1572433"/>
                <a:gd name="connsiteY2" fmla="*/ 0 h 336378"/>
                <a:gd name="connsiteX3" fmla="*/ 1572433 w 1572433"/>
                <a:gd name="connsiteY3" fmla="*/ 0 h 336378"/>
                <a:gd name="connsiteX4" fmla="*/ 1514613 w 1572433"/>
                <a:gd name="connsiteY4" fmla="*/ 336378 h 336378"/>
                <a:gd name="connsiteX0" fmla="*/ 1423173 w 1572433"/>
                <a:gd name="connsiteY0" fmla="*/ 244938 h 244938"/>
                <a:gd name="connsiteX1" fmla="*/ 0 w 1572433"/>
                <a:gd name="connsiteY1" fmla="*/ 244938 h 244938"/>
                <a:gd name="connsiteX2" fmla="*/ 149260 w 1572433"/>
                <a:gd name="connsiteY2" fmla="*/ 0 h 244938"/>
                <a:gd name="connsiteX3" fmla="*/ 1572433 w 1572433"/>
                <a:gd name="connsiteY3" fmla="*/ 0 h 244938"/>
                <a:gd name="connsiteX0" fmla="*/ 0 w 1572433"/>
                <a:gd name="connsiteY0" fmla="*/ 244938 h 244938"/>
                <a:gd name="connsiteX1" fmla="*/ 149260 w 1572433"/>
                <a:gd name="connsiteY1" fmla="*/ 0 h 244938"/>
                <a:gd name="connsiteX2" fmla="*/ 1572433 w 1572433"/>
                <a:gd name="connsiteY2" fmla="*/ 0 h 244938"/>
                <a:gd name="connsiteX0" fmla="*/ 0 w 149260"/>
                <a:gd name="connsiteY0" fmla="*/ 244938 h 244938"/>
                <a:gd name="connsiteX1" fmla="*/ 149260 w 149260"/>
                <a:gd name="connsiteY1" fmla="*/ 0 h 244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9260" h="244938">
                  <a:moveTo>
                    <a:pt x="0" y="244938"/>
                  </a:moveTo>
                  <a:lnTo>
                    <a:pt x="149260" y="0"/>
                  </a:lnTo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EB8F347A-383A-4154-A13C-62D0CD3830AE}"/>
                </a:ext>
              </a:extLst>
            </p:cNvPr>
            <p:cNvSpPr/>
            <p:nvPr/>
          </p:nvSpPr>
          <p:spPr bwMode="auto">
            <a:xfrm>
              <a:off x="4322931" y="765707"/>
              <a:ext cx="450050" cy="1268137"/>
            </a:xfrm>
            <a:custGeom>
              <a:avLst/>
              <a:gdLst>
                <a:gd name="connsiteX0" fmla="*/ 330032 w 450050"/>
                <a:gd name="connsiteY0" fmla="*/ 0 h 1268137"/>
                <a:gd name="connsiteX1" fmla="*/ 375040 w 450050"/>
                <a:gd name="connsiteY1" fmla="*/ 0 h 1268137"/>
                <a:gd name="connsiteX2" fmla="*/ 450050 w 450050"/>
                <a:gd name="connsiteY2" fmla="*/ 75010 h 1268137"/>
                <a:gd name="connsiteX3" fmla="*/ 450050 w 450050"/>
                <a:gd name="connsiteY3" fmla="*/ 289587 h 1268137"/>
                <a:gd name="connsiteX4" fmla="*/ 426679 w 450050"/>
                <a:gd name="connsiteY4" fmla="*/ 330393 h 1268137"/>
                <a:gd name="connsiteX5" fmla="*/ 439181 w 450050"/>
                <a:gd name="connsiteY5" fmla="*/ 352221 h 1268137"/>
                <a:gd name="connsiteX6" fmla="*/ 426679 w 450050"/>
                <a:gd name="connsiteY6" fmla="*/ 374049 h 1268137"/>
                <a:gd name="connsiteX7" fmla="*/ 439181 w 450050"/>
                <a:gd name="connsiteY7" fmla="*/ 395877 h 1268137"/>
                <a:gd name="connsiteX8" fmla="*/ 426679 w 450050"/>
                <a:gd name="connsiteY8" fmla="*/ 417705 h 1268137"/>
                <a:gd name="connsiteX9" fmla="*/ 439181 w 450050"/>
                <a:gd name="connsiteY9" fmla="*/ 439533 h 1268137"/>
                <a:gd name="connsiteX10" fmla="*/ 426679 w 450050"/>
                <a:gd name="connsiteY10" fmla="*/ 461361 h 1268137"/>
                <a:gd name="connsiteX11" fmla="*/ 439181 w 450050"/>
                <a:gd name="connsiteY11" fmla="*/ 483189 h 1268137"/>
                <a:gd name="connsiteX12" fmla="*/ 426679 w 450050"/>
                <a:gd name="connsiteY12" fmla="*/ 505017 h 1268137"/>
                <a:gd name="connsiteX13" fmla="*/ 439181 w 450050"/>
                <a:gd name="connsiteY13" fmla="*/ 526845 h 1268137"/>
                <a:gd name="connsiteX14" fmla="*/ 426679 w 450050"/>
                <a:gd name="connsiteY14" fmla="*/ 548673 h 1268137"/>
                <a:gd name="connsiteX15" fmla="*/ 439181 w 450050"/>
                <a:gd name="connsiteY15" fmla="*/ 570501 h 1268137"/>
                <a:gd name="connsiteX16" fmla="*/ 426679 w 450050"/>
                <a:gd name="connsiteY16" fmla="*/ 592329 h 1268137"/>
                <a:gd name="connsiteX17" fmla="*/ 439181 w 450050"/>
                <a:gd name="connsiteY17" fmla="*/ 614157 h 1268137"/>
                <a:gd name="connsiteX18" fmla="*/ 426679 w 450050"/>
                <a:gd name="connsiteY18" fmla="*/ 635985 h 1268137"/>
                <a:gd name="connsiteX19" fmla="*/ 439181 w 450050"/>
                <a:gd name="connsiteY19" fmla="*/ 657813 h 1268137"/>
                <a:gd name="connsiteX20" fmla="*/ 426679 w 450050"/>
                <a:gd name="connsiteY20" fmla="*/ 679641 h 1268137"/>
                <a:gd name="connsiteX21" fmla="*/ 439181 w 450050"/>
                <a:gd name="connsiteY21" fmla="*/ 701469 h 1268137"/>
                <a:gd name="connsiteX22" fmla="*/ 426679 w 450050"/>
                <a:gd name="connsiteY22" fmla="*/ 723297 h 1268137"/>
                <a:gd name="connsiteX23" fmla="*/ 439181 w 450050"/>
                <a:gd name="connsiteY23" fmla="*/ 745125 h 1268137"/>
                <a:gd name="connsiteX24" fmla="*/ 426679 w 450050"/>
                <a:gd name="connsiteY24" fmla="*/ 766953 h 1268137"/>
                <a:gd name="connsiteX25" fmla="*/ 439181 w 450050"/>
                <a:gd name="connsiteY25" fmla="*/ 788781 h 1268137"/>
                <a:gd name="connsiteX26" fmla="*/ 426679 w 450050"/>
                <a:gd name="connsiteY26" fmla="*/ 810609 h 1268137"/>
                <a:gd name="connsiteX27" fmla="*/ 439181 w 450050"/>
                <a:gd name="connsiteY27" fmla="*/ 832437 h 1268137"/>
                <a:gd name="connsiteX28" fmla="*/ 426679 w 450050"/>
                <a:gd name="connsiteY28" fmla="*/ 854265 h 1268137"/>
                <a:gd name="connsiteX29" fmla="*/ 439181 w 450050"/>
                <a:gd name="connsiteY29" fmla="*/ 876093 h 1268137"/>
                <a:gd name="connsiteX30" fmla="*/ 426679 w 450050"/>
                <a:gd name="connsiteY30" fmla="*/ 897921 h 1268137"/>
                <a:gd name="connsiteX31" fmla="*/ 439181 w 450050"/>
                <a:gd name="connsiteY31" fmla="*/ 919749 h 1268137"/>
                <a:gd name="connsiteX32" fmla="*/ 426679 w 450050"/>
                <a:gd name="connsiteY32" fmla="*/ 941577 h 1268137"/>
                <a:gd name="connsiteX33" fmla="*/ 439183 w 450050"/>
                <a:gd name="connsiteY33" fmla="*/ 963407 h 1268137"/>
                <a:gd name="connsiteX34" fmla="*/ 426679 w 450050"/>
                <a:gd name="connsiteY34" fmla="*/ 985237 h 1268137"/>
                <a:gd name="connsiteX35" fmla="*/ 450050 w 450050"/>
                <a:gd name="connsiteY35" fmla="*/ 1026042 h 1268137"/>
                <a:gd name="connsiteX36" fmla="*/ 450050 w 450050"/>
                <a:gd name="connsiteY36" fmla="*/ 1268137 h 1268137"/>
                <a:gd name="connsiteX37" fmla="*/ 330032 w 450050"/>
                <a:gd name="connsiteY37" fmla="*/ 1268137 h 1268137"/>
                <a:gd name="connsiteX38" fmla="*/ 75010 w 450050"/>
                <a:gd name="connsiteY38" fmla="*/ 0 h 1268137"/>
                <a:gd name="connsiteX39" fmla="*/ 120018 w 450050"/>
                <a:gd name="connsiteY39" fmla="*/ 0 h 1268137"/>
                <a:gd name="connsiteX40" fmla="*/ 120018 w 450050"/>
                <a:gd name="connsiteY40" fmla="*/ 1268137 h 1268137"/>
                <a:gd name="connsiteX41" fmla="*/ 0 w 450050"/>
                <a:gd name="connsiteY41" fmla="*/ 1268137 h 1268137"/>
                <a:gd name="connsiteX42" fmla="*/ 0 w 450050"/>
                <a:gd name="connsiteY42" fmla="*/ 1020018 h 1268137"/>
                <a:gd name="connsiteX43" fmla="*/ 19920 w 450050"/>
                <a:gd name="connsiteY43" fmla="*/ 985237 h 1268137"/>
                <a:gd name="connsiteX44" fmla="*/ 7418 w 450050"/>
                <a:gd name="connsiteY44" fmla="*/ 963407 h 1268137"/>
                <a:gd name="connsiteX45" fmla="*/ 19920 w 450050"/>
                <a:gd name="connsiteY45" fmla="*/ 941577 h 1268137"/>
                <a:gd name="connsiteX46" fmla="*/ 7419 w 450050"/>
                <a:gd name="connsiteY46" fmla="*/ 919749 h 1268137"/>
                <a:gd name="connsiteX47" fmla="*/ 19920 w 450050"/>
                <a:gd name="connsiteY47" fmla="*/ 897921 h 1268137"/>
                <a:gd name="connsiteX48" fmla="*/ 7419 w 450050"/>
                <a:gd name="connsiteY48" fmla="*/ 876093 h 1268137"/>
                <a:gd name="connsiteX49" fmla="*/ 19920 w 450050"/>
                <a:gd name="connsiteY49" fmla="*/ 854265 h 1268137"/>
                <a:gd name="connsiteX50" fmla="*/ 7419 w 450050"/>
                <a:gd name="connsiteY50" fmla="*/ 832437 h 1268137"/>
                <a:gd name="connsiteX51" fmla="*/ 19920 w 450050"/>
                <a:gd name="connsiteY51" fmla="*/ 810609 h 1268137"/>
                <a:gd name="connsiteX52" fmla="*/ 7419 w 450050"/>
                <a:gd name="connsiteY52" fmla="*/ 788781 h 1268137"/>
                <a:gd name="connsiteX53" fmla="*/ 19920 w 450050"/>
                <a:gd name="connsiteY53" fmla="*/ 766953 h 1268137"/>
                <a:gd name="connsiteX54" fmla="*/ 7419 w 450050"/>
                <a:gd name="connsiteY54" fmla="*/ 745125 h 1268137"/>
                <a:gd name="connsiteX55" fmla="*/ 19920 w 450050"/>
                <a:gd name="connsiteY55" fmla="*/ 723297 h 1268137"/>
                <a:gd name="connsiteX56" fmla="*/ 7419 w 450050"/>
                <a:gd name="connsiteY56" fmla="*/ 701469 h 1268137"/>
                <a:gd name="connsiteX57" fmla="*/ 19920 w 450050"/>
                <a:gd name="connsiteY57" fmla="*/ 679641 h 1268137"/>
                <a:gd name="connsiteX58" fmla="*/ 7419 w 450050"/>
                <a:gd name="connsiteY58" fmla="*/ 657813 h 1268137"/>
                <a:gd name="connsiteX59" fmla="*/ 19920 w 450050"/>
                <a:gd name="connsiteY59" fmla="*/ 635985 h 1268137"/>
                <a:gd name="connsiteX60" fmla="*/ 7419 w 450050"/>
                <a:gd name="connsiteY60" fmla="*/ 614157 h 1268137"/>
                <a:gd name="connsiteX61" fmla="*/ 19920 w 450050"/>
                <a:gd name="connsiteY61" fmla="*/ 592329 h 1268137"/>
                <a:gd name="connsiteX62" fmla="*/ 7419 w 450050"/>
                <a:gd name="connsiteY62" fmla="*/ 570501 h 1268137"/>
                <a:gd name="connsiteX63" fmla="*/ 19920 w 450050"/>
                <a:gd name="connsiteY63" fmla="*/ 548673 h 1268137"/>
                <a:gd name="connsiteX64" fmla="*/ 7419 w 450050"/>
                <a:gd name="connsiteY64" fmla="*/ 526845 h 1268137"/>
                <a:gd name="connsiteX65" fmla="*/ 19920 w 450050"/>
                <a:gd name="connsiteY65" fmla="*/ 505017 h 1268137"/>
                <a:gd name="connsiteX66" fmla="*/ 7419 w 450050"/>
                <a:gd name="connsiteY66" fmla="*/ 483189 h 1268137"/>
                <a:gd name="connsiteX67" fmla="*/ 19920 w 450050"/>
                <a:gd name="connsiteY67" fmla="*/ 461361 h 1268137"/>
                <a:gd name="connsiteX68" fmla="*/ 7419 w 450050"/>
                <a:gd name="connsiteY68" fmla="*/ 439533 h 1268137"/>
                <a:gd name="connsiteX69" fmla="*/ 19920 w 450050"/>
                <a:gd name="connsiteY69" fmla="*/ 417705 h 1268137"/>
                <a:gd name="connsiteX70" fmla="*/ 7419 w 450050"/>
                <a:gd name="connsiteY70" fmla="*/ 395877 h 1268137"/>
                <a:gd name="connsiteX71" fmla="*/ 19920 w 450050"/>
                <a:gd name="connsiteY71" fmla="*/ 374049 h 1268137"/>
                <a:gd name="connsiteX72" fmla="*/ 7419 w 450050"/>
                <a:gd name="connsiteY72" fmla="*/ 352221 h 1268137"/>
                <a:gd name="connsiteX73" fmla="*/ 19920 w 450050"/>
                <a:gd name="connsiteY73" fmla="*/ 330393 h 1268137"/>
                <a:gd name="connsiteX74" fmla="*/ 0 w 450050"/>
                <a:gd name="connsiteY74" fmla="*/ 295612 h 1268137"/>
                <a:gd name="connsiteX75" fmla="*/ 0 w 450050"/>
                <a:gd name="connsiteY75" fmla="*/ 75010 h 1268137"/>
                <a:gd name="connsiteX76" fmla="*/ 75010 w 450050"/>
                <a:gd name="connsiteY76" fmla="*/ 0 h 1268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450050" h="1268137">
                  <a:moveTo>
                    <a:pt x="330032" y="0"/>
                  </a:moveTo>
                  <a:lnTo>
                    <a:pt x="375040" y="0"/>
                  </a:lnTo>
                  <a:cubicBezTo>
                    <a:pt x="416467" y="0"/>
                    <a:pt x="450050" y="33583"/>
                    <a:pt x="450050" y="75010"/>
                  </a:cubicBezTo>
                  <a:lnTo>
                    <a:pt x="450050" y="289587"/>
                  </a:lnTo>
                  <a:lnTo>
                    <a:pt x="426679" y="330393"/>
                  </a:lnTo>
                  <a:lnTo>
                    <a:pt x="439181" y="352221"/>
                  </a:lnTo>
                  <a:lnTo>
                    <a:pt x="426679" y="374049"/>
                  </a:lnTo>
                  <a:lnTo>
                    <a:pt x="439181" y="395877"/>
                  </a:lnTo>
                  <a:lnTo>
                    <a:pt x="426679" y="417705"/>
                  </a:lnTo>
                  <a:lnTo>
                    <a:pt x="439181" y="439533"/>
                  </a:lnTo>
                  <a:lnTo>
                    <a:pt x="426679" y="461361"/>
                  </a:lnTo>
                  <a:lnTo>
                    <a:pt x="439181" y="483189"/>
                  </a:lnTo>
                  <a:lnTo>
                    <a:pt x="426679" y="505017"/>
                  </a:lnTo>
                  <a:lnTo>
                    <a:pt x="439181" y="526845"/>
                  </a:lnTo>
                  <a:lnTo>
                    <a:pt x="426679" y="548673"/>
                  </a:lnTo>
                  <a:lnTo>
                    <a:pt x="439181" y="570501"/>
                  </a:lnTo>
                  <a:lnTo>
                    <a:pt x="426679" y="592329"/>
                  </a:lnTo>
                  <a:lnTo>
                    <a:pt x="439181" y="614157"/>
                  </a:lnTo>
                  <a:lnTo>
                    <a:pt x="426679" y="635985"/>
                  </a:lnTo>
                  <a:lnTo>
                    <a:pt x="439181" y="657813"/>
                  </a:lnTo>
                  <a:lnTo>
                    <a:pt x="426679" y="679641"/>
                  </a:lnTo>
                  <a:lnTo>
                    <a:pt x="439181" y="701469"/>
                  </a:lnTo>
                  <a:lnTo>
                    <a:pt x="426679" y="723297"/>
                  </a:lnTo>
                  <a:lnTo>
                    <a:pt x="439181" y="745125"/>
                  </a:lnTo>
                  <a:lnTo>
                    <a:pt x="426679" y="766953"/>
                  </a:lnTo>
                  <a:lnTo>
                    <a:pt x="439181" y="788781"/>
                  </a:lnTo>
                  <a:lnTo>
                    <a:pt x="426679" y="810609"/>
                  </a:lnTo>
                  <a:lnTo>
                    <a:pt x="439181" y="832437"/>
                  </a:lnTo>
                  <a:lnTo>
                    <a:pt x="426679" y="854265"/>
                  </a:lnTo>
                  <a:lnTo>
                    <a:pt x="439181" y="876093"/>
                  </a:lnTo>
                  <a:lnTo>
                    <a:pt x="426679" y="897921"/>
                  </a:lnTo>
                  <a:lnTo>
                    <a:pt x="439181" y="919749"/>
                  </a:lnTo>
                  <a:lnTo>
                    <a:pt x="426679" y="941577"/>
                  </a:lnTo>
                  <a:lnTo>
                    <a:pt x="439183" y="963407"/>
                  </a:lnTo>
                  <a:lnTo>
                    <a:pt x="426679" y="985237"/>
                  </a:lnTo>
                  <a:lnTo>
                    <a:pt x="450050" y="1026042"/>
                  </a:lnTo>
                  <a:lnTo>
                    <a:pt x="450050" y="1268137"/>
                  </a:lnTo>
                  <a:lnTo>
                    <a:pt x="330032" y="1268137"/>
                  </a:lnTo>
                  <a:close/>
                  <a:moveTo>
                    <a:pt x="75010" y="0"/>
                  </a:moveTo>
                  <a:lnTo>
                    <a:pt x="120018" y="0"/>
                  </a:lnTo>
                  <a:lnTo>
                    <a:pt x="120018" y="1268137"/>
                  </a:lnTo>
                  <a:lnTo>
                    <a:pt x="0" y="1268137"/>
                  </a:lnTo>
                  <a:lnTo>
                    <a:pt x="0" y="1020018"/>
                  </a:lnTo>
                  <a:lnTo>
                    <a:pt x="19920" y="985237"/>
                  </a:lnTo>
                  <a:lnTo>
                    <a:pt x="7418" y="963407"/>
                  </a:lnTo>
                  <a:lnTo>
                    <a:pt x="19920" y="941577"/>
                  </a:lnTo>
                  <a:lnTo>
                    <a:pt x="7419" y="919749"/>
                  </a:lnTo>
                  <a:lnTo>
                    <a:pt x="19920" y="897921"/>
                  </a:lnTo>
                  <a:lnTo>
                    <a:pt x="7419" y="876093"/>
                  </a:lnTo>
                  <a:lnTo>
                    <a:pt x="19920" y="854265"/>
                  </a:lnTo>
                  <a:lnTo>
                    <a:pt x="7419" y="832437"/>
                  </a:lnTo>
                  <a:lnTo>
                    <a:pt x="19920" y="810609"/>
                  </a:lnTo>
                  <a:lnTo>
                    <a:pt x="7419" y="788781"/>
                  </a:lnTo>
                  <a:lnTo>
                    <a:pt x="19920" y="766953"/>
                  </a:lnTo>
                  <a:lnTo>
                    <a:pt x="7419" y="745125"/>
                  </a:lnTo>
                  <a:lnTo>
                    <a:pt x="19920" y="723297"/>
                  </a:lnTo>
                  <a:lnTo>
                    <a:pt x="7419" y="701469"/>
                  </a:lnTo>
                  <a:lnTo>
                    <a:pt x="19920" y="679641"/>
                  </a:lnTo>
                  <a:lnTo>
                    <a:pt x="7419" y="657813"/>
                  </a:lnTo>
                  <a:lnTo>
                    <a:pt x="19920" y="635985"/>
                  </a:lnTo>
                  <a:lnTo>
                    <a:pt x="7419" y="614157"/>
                  </a:lnTo>
                  <a:lnTo>
                    <a:pt x="19920" y="592329"/>
                  </a:lnTo>
                  <a:lnTo>
                    <a:pt x="7419" y="570501"/>
                  </a:lnTo>
                  <a:lnTo>
                    <a:pt x="19920" y="548673"/>
                  </a:lnTo>
                  <a:lnTo>
                    <a:pt x="7419" y="526845"/>
                  </a:lnTo>
                  <a:lnTo>
                    <a:pt x="19920" y="505017"/>
                  </a:lnTo>
                  <a:lnTo>
                    <a:pt x="7419" y="483189"/>
                  </a:lnTo>
                  <a:lnTo>
                    <a:pt x="19920" y="461361"/>
                  </a:lnTo>
                  <a:lnTo>
                    <a:pt x="7419" y="439533"/>
                  </a:lnTo>
                  <a:lnTo>
                    <a:pt x="19920" y="417705"/>
                  </a:lnTo>
                  <a:lnTo>
                    <a:pt x="7419" y="395877"/>
                  </a:lnTo>
                  <a:lnTo>
                    <a:pt x="19920" y="374049"/>
                  </a:lnTo>
                  <a:lnTo>
                    <a:pt x="7419" y="352221"/>
                  </a:lnTo>
                  <a:lnTo>
                    <a:pt x="19920" y="330393"/>
                  </a:lnTo>
                  <a:lnTo>
                    <a:pt x="0" y="295612"/>
                  </a:lnTo>
                  <a:lnTo>
                    <a:pt x="0" y="75010"/>
                  </a:lnTo>
                  <a:cubicBezTo>
                    <a:pt x="0" y="33583"/>
                    <a:pt x="33583" y="0"/>
                    <a:pt x="75010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4" name="六角形 123">
              <a:extLst>
                <a:ext uri="{FF2B5EF4-FFF2-40B4-BE49-F238E27FC236}">
                  <a16:creationId xmlns:a16="http://schemas.microsoft.com/office/drawing/2014/main" id="{7DD630DE-F6E7-4B12-81AE-788EFFBFF15F}"/>
                </a:ext>
              </a:extLst>
            </p:cNvPr>
            <p:cNvSpPr/>
            <p:nvPr/>
          </p:nvSpPr>
          <p:spPr bwMode="auto">
            <a:xfrm rot="5400000">
              <a:off x="4228194" y="1793844"/>
              <a:ext cx="631424" cy="297178"/>
            </a:xfrm>
            <a:prstGeom prst="hexagon">
              <a:avLst>
                <a:gd name="adj" fmla="val 37821"/>
                <a:gd name="vf" fmla="val 115470"/>
              </a:avLst>
            </a:prstGeom>
            <a:solidFill>
              <a:srgbClr val="000000">
                <a:lumMod val="85000"/>
                <a:lumOff val="1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FABDA151-7919-490B-BF6E-2A10A07073FB}"/>
                </a:ext>
              </a:extLst>
            </p:cNvPr>
            <p:cNvSpPr/>
            <p:nvPr/>
          </p:nvSpPr>
          <p:spPr bwMode="auto">
            <a:xfrm rot="5400000">
              <a:off x="4387526" y="1833261"/>
              <a:ext cx="312760" cy="237164"/>
            </a:xfrm>
            <a:custGeom>
              <a:avLst/>
              <a:gdLst>
                <a:gd name="connsiteX0" fmla="*/ 359572 w 405291"/>
                <a:gd name="connsiteY0" fmla="*/ 148589 h 297178"/>
                <a:gd name="connsiteX1" fmla="*/ 365873 w 405291"/>
                <a:gd name="connsiteY1" fmla="*/ 0 h 297178"/>
                <a:gd name="connsiteX2" fmla="*/ 398990 w 405291"/>
                <a:gd name="connsiteY2" fmla="*/ 0 h 297178"/>
                <a:gd name="connsiteX3" fmla="*/ 405291 w 405291"/>
                <a:gd name="connsiteY3" fmla="*/ 148589 h 297178"/>
                <a:gd name="connsiteX4" fmla="*/ 398990 w 405291"/>
                <a:gd name="connsiteY4" fmla="*/ 297178 h 297178"/>
                <a:gd name="connsiteX5" fmla="*/ 365873 w 405291"/>
                <a:gd name="connsiteY5" fmla="*/ 297178 h 297178"/>
                <a:gd name="connsiteX6" fmla="*/ 287656 w 405291"/>
                <a:gd name="connsiteY6" fmla="*/ 148589 h 297178"/>
                <a:gd name="connsiteX7" fmla="*/ 293957 w 405291"/>
                <a:gd name="connsiteY7" fmla="*/ 0 h 297178"/>
                <a:gd name="connsiteX8" fmla="*/ 327074 w 405291"/>
                <a:gd name="connsiteY8" fmla="*/ 0 h 297178"/>
                <a:gd name="connsiteX9" fmla="*/ 333375 w 405291"/>
                <a:gd name="connsiteY9" fmla="*/ 148589 h 297178"/>
                <a:gd name="connsiteX10" fmla="*/ 327074 w 405291"/>
                <a:gd name="connsiteY10" fmla="*/ 297178 h 297178"/>
                <a:gd name="connsiteX11" fmla="*/ 293957 w 405291"/>
                <a:gd name="connsiteY11" fmla="*/ 297178 h 297178"/>
                <a:gd name="connsiteX12" fmla="*/ 215742 w 405291"/>
                <a:gd name="connsiteY12" fmla="*/ 148589 h 297178"/>
                <a:gd name="connsiteX13" fmla="*/ 222043 w 405291"/>
                <a:gd name="connsiteY13" fmla="*/ 0 h 297178"/>
                <a:gd name="connsiteX14" fmla="*/ 255160 w 405291"/>
                <a:gd name="connsiteY14" fmla="*/ 0 h 297178"/>
                <a:gd name="connsiteX15" fmla="*/ 261461 w 405291"/>
                <a:gd name="connsiteY15" fmla="*/ 148589 h 297178"/>
                <a:gd name="connsiteX16" fmla="*/ 255160 w 405291"/>
                <a:gd name="connsiteY16" fmla="*/ 297178 h 297178"/>
                <a:gd name="connsiteX17" fmla="*/ 222043 w 405291"/>
                <a:gd name="connsiteY17" fmla="*/ 297178 h 297178"/>
                <a:gd name="connsiteX18" fmla="*/ 143828 w 405291"/>
                <a:gd name="connsiteY18" fmla="*/ 148589 h 297178"/>
                <a:gd name="connsiteX19" fmla="*/ 150129 w 405291"/>
                <a:gd name="connsiteY19" fmla="*/ 0 h 297178"/>
                <a:gd name="connsiteX20" fmla="*/ 183246 w 405291"/>
                <a:gd name="connsiteY20" fmla="*/ 0 h 297178"/>
                <a:gd name="connsiteX21" fmla="*/ 189547 w 405291"/>
                <a:gd name="connsiteY21" fmla="*/ 148589 h 297178"/>
                <a:gd name="connsiteX22" fmla="*/ 183246 w 405291"/>
                <a:gd name="connsiteY22" fmla="*/ 297178 h 297178"/>
                <a:gd name="connsiteX23" fmla="*/ 150129 w 405291"/>
                <a:gd name="connsiteY23" fmla="*/ 297178 h 297178"/>
                <a:gd name="connsiteX24" fmla="*/ 71914 w 405291"/>
                <a:gd name="connsiteY24" fmla="*/ 148589 h 297178"/>
                <a:gd name="connsiteX25" fmla="*/ 78215 w 405291"/>
                <a:gd name="connsiteY25" fmla="*/ 0 h 297178"/>
                <a:gd name="connsiteX26" fmla="*/ 111332 w 405291"/>
                <a:gd name="connsiteY26" fmla="*/ 0 h 297178"/>
                <a:gd name="connsiteX27" fmla="*/ 117633 w 405291"/>
                <a:gd name="connsiteY27" fmla="*/ 148589 h 297178"/>
                <a:gd name="connsiteX28" fmla="*/ 111332 w 405291"/>
                <a:gd name="connsiteY28" fmla="*/ 297178 h 297178"/>
                <a:gd name="connsiteX29" fmla="*/ 78215 w 405291"/>
                <a:gd name="connsiteY29" fmla="*/ 297178 h 297178"/>
                <a:gd name="connsiteX30" fmla="*/ 0 w 405291"/>
                <a:gd name="connsiteY30" fmla="*/ 148589 h 297178"/>
                <a:gd name="connsiteX31" fmla="*/ 6301 w 405291"/>
                <a:gd name="connsiteY31" fmla="*/ 0 h 297178"/>
                <a:gd name="connsiteX32" fmla="*/ 39418 w 405291"/>
                <a:gd name="connsiteY32" fmla="*/ 0 h 297178"/>
                <a:gd name="connsiteX33" fmla="*/ 45719 w 405291"/>
                <a:gd name="connsiteY33" fmla="*/ 148589 h 297178"/>
                <a:gd name="connsiteX34" fmla="*/ 39418 w 405291"/>
                <a:gd name="connsiteY34" fmla="*/ 297178 h 297178"/>
                <a:gd name="connsiteX35" fmla="*/ 6301 w 405291"/>
                <a:gd name="connsiteY35" fmla="*/ 297178 h 297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05291" h="297178">
                  <a:moveTo>
                    <a:pt x="359572" y="148589"/>
                  </a:moveTo>
                  <a:lnTo>
                    <a:pt x="365873" y="0"/>
                  </a:lnTo>
                  <a:lnTo>
                    <a:pt x="398990" y="0"/>
                  </a:lnTo>
                  <a:lnTo>
                    <a:pt x="405291" y="148589"/>
                  </a:lnTo>
                  <a:lnTo>
                    <a:pt x="398990" y="297178"/>
                  </a:lnTo>
                  <a:lnTo>
                    <a:pt x="365873" y="297178"/>
                  </a:lnTo>
                  <a:close/>
                  <a:moveTo>
                    <a:pt x="287656" y="148589"/>
                  </a:moveTo>
                  <a:lnTo>
                    <a:pt x="293957" y="0"/>
                  </a:lnTo>
                  <a:lnTo>
                    <a:pt x="327074" y="0"/>
                  </a:lnTo>
                  <a:lnTo>
                    <a:pt x="333375" y="148589"/>
                  </a:lnTo>
                  <a:lnTo>
                    <a:pt x="327074" y="297178"/>
                  </a:lnTo>
                  <a:lnTo>
                    <a:pt x="293957" y="297178"/>
                  </a:lnTo>
                  <a:close/>
                  <a:moveTo>
                    <a:pt x="215742" y="148589"/>
                  </a:moveTo>
                  <a:lnTo>
                    <a:pt x="222043" y="0"/>
                  </a:lnTo>
                  <a:lnTo>
                    <a:pt x="255160" y="0"/>
                  </a:lnTo>
                  <a:lnTo>
                    <a:pt x="261461" y="148589"/>
                  </a:lnTo>
                  <a:lnTo>
                    <a:pt x="255160" y="297178"/>
                  </a:lnTo>
                  <a:lnTo>
                    <a:pt x="222043" y="297178"/>
                  </a:lnTo>
                  <a:close/>
                  <a:moveTo>
                    <a:pt x="143828" y="148589"/>
                  </a:moveTo>
                  <a:lnTo>
                    <a:pt x="150129" y="0"/>
                  </a:lnTo>
                  <a:lnTo>
                    <a:pt x="183246" y="0"/>
                  </a:lnTo>
                  <a:lnTo>
                    <a:pt x="189547" y="148589"/>
                  </a:lnTo>
                  <a:lnTo>
                    <a:pt x="183246" y="297178"/>
                  </a:lnTo>
                  <a:lnTo>
                    <a:pt x="150129" y="297178"/>
                  </a:lnTo>
                  <a:close/>
                  <a:moveTo>
                    <a:pt x="71914" y="148589"/>
                  </a:moveTo>
                  <a:lnTo>
                    <a:pt x="78215" y="0"/>
                  </a:lnTo>
                  <a:lnTo>
                    <a:pt x="111332" y="0"/>
                  </a:lnTo>
                  <a:lnTo>
                    <a:pt x="117633" y="148589"/>
                  </a:lnTo>
                  <a:lnTo>
                    <a:pt x="111332" y="297178"/>
                  </a:lnTo>
                  <a:lnTo>
                    <a:pt x="78215" y="297178"/>
                  </a:lnTo>
                  <a:close/>
                  <a:moveTo>
                    <a:pt x="0" y="148589"/>
                  </a:moveTo>
                  <a:lnTo>
                    <a:pt x="6301" y="0"/>
                  </a:lnTo>
                  <a:lnTo>
                    <a:pt x="39418" y="0"/>
                  </a:lnTo>
                  <a:lnTo>
                    <a:pt x="45719" y="148589"/>
                  </a:lnTo>
                  <a:lnTo>
                    <a:pt x="39418" y="297178"/>
                  </a:lnTo>
                  <a:lnTo>
                    <a:pt x="6301" y="297178"/>
                  </a:ln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2CE8CF11-63B6-4E71-A7FC-7D6262FF3BEC}"/>
              </a:ext>
            </a:extLst>
          </p:cNvPr>
          <p:cNvGrpSpPr/>
          <p:nvPr/>
        </p:nvGrpSpPr>
        <p:grpSpPr>
          <a:xfrm rot="2700000">
            <a:off x="1072110" y="4478185"/>
            <a:ext cx="352624" cy="2045833"/>
            <a:chOff x="2657745" y="2710270"/>
            <a:chExt cx="585065" cy="3394396"/>
          </a:xfrm>
        </p:grpSpPr>
        <p:sp>
          <p:nvSpPr>
            <p:cNvPr id="138" name="平行四辺形 137">
              <a:extLst>
                <a:ext uri="{FF2B5EF4-FFF2-40B4-BE49-F238E27FC236}">
                  <a16:creationId xmlns:a16="http://schemas.microsoft.com/office/drawing/2014/main" id="{2E3FFEC9-2304-4FF1-B315-040D97922265}"/>
                </a:ext>
              </a:extLst>
            </p:cNvPr>
            <p:cNvSpPr/>
            <p:nvPr/>
          </p:nvSpPr>
          <p:spPr bwMode="auto">
            <a:xfrm rot="5400000">
              <a:off x="1645132" y="3811543"/>
              <a:ext cx="2608942" cy="406395"/>
            </a:xfrm>
            <a:prstGeom prst="parallelogram">
              <a:avLst>
                <a:gd name="adj" fmla="val 60938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DEFF38CD-E870-466C-860A-ACD77E5D75D2}"/>
                </a:ext>
              </a:extLst>
            </p:cNvPr>
            <p:cNvSpPr/>
            <p:nvPr/>
          </p:nvSpPr>
          <p:spPr bwMode="auto">
            <a:xfrm>
              <a:off x="2657745" y="3248979"/>
              <a:ext cx="585065" cy="2608943"/>
            </a:xfrm>
            <a:custGeom>
              <a:avLst/>
              <a:gdLst>
                <a:gd name="connsiteX0" fmla="*/ 223152 w 585065"/>
                <a:gd name="connsiteY0" fmla="*/ 109736 h 2608943"/>
                <a:gd name="connsiteX1" fmla="*/ 188460 w 585065"/>
                <a:gd name="connsiteY1" fmla="*/ 144428 h 2608943"/>
                <a:gd name="connsiteX2" fmla="*/ 188460 w 585065"/>
                <a:gd name="connsiteY2" fmla="*/ 2285844 h 2608943"/>
                <a:gd name="connsiteX3" fmla="*/ 223152 w 585065"/>
                <a:gd name="connsiteY3" fmla="*/ 2320536 h 2608943"/>
                <a:gd name="connsiteX4" fmla="*/ 361914 w 585065"/>
                <a:gd name="connsiteY4" fmla="*/ 2320536 h 2608943"/>
                <a:gd name="connsiteX5" fmla="*/ 396606 w 585065"/>
                <a:gd name="connsiteY5" fmla="*/ 2285844 h 2608943"/>
                <a:gd name="connsiteX6" fmla="*/ 396606 w 585065"/>
                <a:gd name="connsiteY6" fmla="*/ 144428 h 2608943"/>
                <a:gd name="connsiteX7" fmla="*/ 361914 w 585065"/>
                <a:gd name="connsiteY7" fmla="*/ 109736 h 2608943"/>
                <a:gd name="connsiteX8" fmla="*/ 97513 w 585065"/>
                <a:gd name="connsiteY8" fmla="*/ 0 h 2608943"/>
                <a:gd name="connsiteX9" fmla="*/ 487552 w 585065"/>
                <a:gd name="connsiteY9" fmla="*/ 0 h 2608943"/>
                <a:gd name="connsiteX10" fmla="*/ 585065 w 585065"/>
                <a:gd name="connsiteY10" fmla="*/ 97513 h 2608943"/>
                <a:gd name="connsiteX11" fmla="*/ 585065 w 585065"/>
                <a:gd name="connsiteY11" fmla="*/ 2511430 h 2608943"/>
                <a:gd name="connsiteX12" fmla="*/ 487552 w 585065"/>
                <a:gd name="connsiteY12" fmla="*/ 2608943 h 2608943"/>
                <a:gd name="connsiteX13" fmla="*/ 97513 w 585065"/>
                <a:gd name="connsiteY13" fmla="*/ 2608943 h 2608943"/>
                <a:gd name="connsiteX14" fmla="*/ 0 w 585065"/>
                <a:gd name="connsiteY14" fmla="*/ 2511430 h 2608943"/>
                <a:gd name="connsiteX15" fmla="*/ 0 w 585065"/>
                <a:gd name="connsiteY15" fmla="*/ 97513 h 2608943"/>
                <a:gd name="connsiteX16" fmla="*/ 97513 w 585065"/>
                <a:gd name="connsiteY16" fmla="*/ 0 h 2608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85065" h="2608943">
                  <a:moveTo>
                    <a:pt x="223152" y="109736"/>
                  </a:moveTo>
                  <a:cubicBezTo>
                    <a:pt x="203992" y="109736"/>
                    <a:pt x="188460" y="125268"/>
                    <a:pt x="188460" y="144428"/>
                  </a:cubicBezTo>
                  <a:lnTo>
                    <a:pt x="188460" y="2285844"/>
                  </a:lnTo>
                  <a:cubicBezTo>
                    <a:pt x="188460" y="2305004"/>
                    <a:pt x="203992" y="2320536"/>
                    <a:pt x="223152" y="2320536"/>
                  </a:cubicBezTo>
                  <a:lnTo>
                    <a:pt x="361914" y="2320536"/>
                  </a:lnTo>
                  <a:cubicBezTo>
                    <a:pt x="381074" y="2320536"/>
                    <a:pt x="396606" y="2305004"/>
                    <a:pt x="396606" y="2285844"/>
                  </a:cubicBezTo>
                  <a:lnTo>
                    <a:pt x="396606" y="144428"/>
                  </a:lnTo>
                  <a:cubicBezTo>
                    <a:pt x="396606" y="125268"/>
                    <a:pt x="381074" y="109736"/>
                    <a:pt x="361914" y="109736"/>
                  </a:cubicBezTo>
                  <a:close/>
                  <a:moveTo>
                    <a:pt x="97513" y="0"/>
                  </a:moveTo>
                  <a:lnTo>
                    <a:pt x="487552" y="0"/>
                  </a:lnTo>
                  <a:cubicBezTo>
                    <a:pt x="541407" y="0"/>
                    <a:pt x="585065" y="43658"/>
                    <a:pt x="585065" y="97513"/>
                  </a:cubicBezTo>
                  <a:lnTo>
                    <a:pt x="585065" y="2511430"/>
                  </a:lnTo>
                  <a:cubicBezTo>
                    <a:pt x="585065" y="2565285"/>
                    <a:pt x="541407" y="2608943"/>
                    <a:pt x="487552" y="2608943"/>
                  </a:cubicBezTo>
                  <a:lnTo>
                    <a:pt x="97513" y="2608943"/>
                  </a:lnTo>
                  <a:cubicBezTo>
                    <a:pt x="43658" y="2608943"/>
                    <a:pt x="0" y="2565285"/>
                    <a:pt x="0" y="2511430"/>
                  </a:cubicBezTo>
                  <a:lnTo>
                    <a:pt x="0" y="97513"/>
                  </a:lnTo>
                  <a:cubicBezTo>
                    <a:pt x="0" y="43658"/>
                    <a:pt x="43658" y="0"/>
                    <a:pt x="97513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93C0C8F6-0003-4116-8FEC-B45578E7FCCE}"/>
                </a:ext>
              </a:extLst>
            </p:cNvPr>
            <p:cNvSpPr/>
            <p:nvPr/>
          </p:nvSpPr>
          <p:spPr bwMode="auto">
            <a:xfrm>
              <a:off x="2657745" y="5513813"/>
              <a:ext cx="585065" cy="590853"/>
            </a:xfrm>
            <a:custGeom>
              <a:avLst/>
              <a:gdLst>
                <a:gd name="connsiteX0" fmla="*/ 201160 w 585065"/>
                <a:gd name="connsiteY0" fmla="*/ 0 h 590853"/>
                <a:gd name="connsiteX1" fmla="*/ 383905 w 585065"/>
                <a:gd name="connsiteY1" fmla="*/ 0 h 590853"/>
                <a:gd name="connsiteX2" fmla="*/ 383905 w 585065"/>
                <a:gd name="connsiteY2" fmla="*/ 185808 h 590853"/>
                <a:gd name="connsiteX3" fmla="*/ 585065 w 585065"/>
                <a:gd name="connsiteY3" fmla="*/ 185808 h 590853"/>
                <a:gd name="connsiteX4" fmla="*/ 585065 w 585065"/>
                <a:gd name="connsiteY4" fmla="*/ 470202 h 590853"/>
                <a:gd name="connsiteX5" fmla="*/ 464414 w 585065"/>
                <a:gd name="connsiteY5" fmla="*/ 590853 h 590853"/>
                <a:gd name="connsiteX6" fmla="*/ 120651 w 585065"/>
                <a:gd name="connsiteY6" fmla="*/ 590853 h 590853"/>
                <a:gd name="connsiteX7" fmla="*/ 0 w 585065"/>
                <a:gd name="connsiteY7" fmla="*/ 470202 h 590853"/>
                <a:gd name="connsiteX8" fmla="*/ 0 w 585065"/>
                <a:gd name="connsiteY8" fmla="*/ 185808 h 590853"/>
                <a:gd name="connsiteX9" fmla="*/ 201160 w 585065"/>
                <a:gd name="connsiteY9" fmla="*/ 185808 h 590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65" h="590853">
                  <a:moveTo>
                    <a:pt x="201160" y="0"/>
                  </a:moveTo>
                  <a:lnTo>
                    <a:pt x="383905" y="0"/>
                  </a:lnTo>
                  <a:lnTo>
                    <a:pt x="383905" y="185808"/>
                  </a:lnTo>
                  <a:lnTo>
                    <a:pt x="585065" y="185808"/>
                  </a:lnTo>
                  <a:lnTo>
                    <a:pt x="585065" y="470202"/>
                  </a:lnTo>
                  <a:cubicBezTo>
                    <a:pt x="585065" y="536836"/>
                    <a:pt x="531048" y="590853"/>
                    <a:pt x="464414" y="590853"/>
                  </a:cubicBezTo>
                  <a:lnTo>
                    <a:pt x="120651" y="590853"/>
                  </a:lnTo>
                  <a:cubicBezTo>
                    <a:pt x="54017" y="590853"/>
                    <a:pt x="0" y="536836"/>
                    <a:pt x="0" y="470202"/>
                  </a:cubicBezTo>
                  <a:lnTo>
                    <a:pt x="0" y="185808"/>
                  </a:lnTo>
                  <a:lnTo>
                    <a:pt x="201160" y="185808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" name="四角形: 角を丸くする 140">
              <a:extLst>
                <a:ext uri="{FF2B5EF4-FFF2-40B4-BE49-F238E27FC236}">
                  <a16:creationId xmlns:a16="http://schemas.microsoft.com/office/drawing/2014/main" id="{0C705E2E-1A5A-42CA-88F2-A5FE30524154}"/>
                </a:ext>
              </a:extLst>
            </p:cNvPr>
            <p:cNvSpPr/>
            <p:nvPr/>
          </p:nvSpPr>
          <p:spPr bwMode="auto">
            <a:xfrm>
              <a:off x="2746405" y="4778939"/>
              <a:ext cx="406396" cy="810090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" name="四角形: 角を丸くする 141">
              <a:extLst>
                <a:ext uri="{FF2B5EF4-FFF2-40B4-BE49-F238E27FC236}">
                  <a16:creationId xmlns:a16="http://schemas.microsoft.com/office/drawing/2014/main" id="{F362FB09-23E1-4D88-A6BA-7765AA112A09}"/>
                </a:ext>
              </a:extLst>
            </p:cNvPr>
            <p:cNvSpPr/>
            <p:nvPr/>
          </p:nvSpPr>
          <p:spPr bwMode="auto">
            <a:xfrm>
              <a:off x="2857556" y="4855967"/>
              <a:ext cx="184094" cy="655110"/>
            </a:xfrm>
            <a:prstGeom prst="roundRect">
              <a:avLst/>
            </a:prstGeom>
            <a:solidFill>
              <a:srgbClr val="000000">
                <a:lumMod val="75000"/>
                <a:lumOff val="2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6B8DF544-0382-4B96-8532-7F3F2CFC2BAC}"/>
              </a:ext>
            </a:extLst>
          </p:cNvPr>
          <p:cNvGrpSpPr/>
          <p:nvPr/>
        </p:nvGrpSpPr>
        <p:grpSpPr>
          <a:xfrm rot="2700000">
            <a:off x="6531937" y="4858689"/>
            <a:ext cx="858155" cy="1552510"/>
            <a:chOff x="2747754" y="841375"/>
            <a:chExt cx="858155" cy="1552510"/>
          </a:xfrm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BAD5B423-ED17-470B-B1D5-D770F4DBDEC2}"/>
                </a:ext>
              </a:extLst>
            </p:cNvPr>
            <p:cNvSpPr/>
            <p:nvPr/>
          </p:nvSpPr>
          <p:spPr bwMode="auto">
            <a:xfrm rot="10800000">
              <a:off x="3253284" y="1538789"/>
              <a:ext cx="352625" cy="585066"/>
            </a:xfrm>
            <a:prstGeom prst="round2SameRect">
              <a:avLst>
                <a:gd name="adj1" fmla="val 20989"/>
                <a:gd name="adj2" fmla="val 0"/>
              </a:avLst>
            </a:pr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58AE04C0-757C-4155-8B68-A2B3AF847512}"/>
                </a:ext>
              </a:extLst>
            </p:cNvPr>
            <p:cNvGrpSpPr/>
            <p:nvPr/>
          </p:nvGrpSpPr>
          <p:grpSpPr>
            <a:xfrm>
              <a:off x="2747754" y="841375"/>
              <a:ext cx="352625" cy="1552510"/>
              <a:chOff x="2747754" y="841375"/>
              <a:chExt cx="352625" cy="1552510"/>
            </a:xfrm>
          </p:grpSpPr>
          <p:sp>
            <p:nvSpPr>
              <p:cNvPr id="146" name="正方形/長方形 4">
                <a:extLst>
                  <a:ext uri="{FF2B5EF4-FFF2-40B4-BE49-F238E27FC236}">
                    <a16:creationId xmlns:a16="http://schemas.microsoft.com/office/drawing/2014/main" id="{5ECF7A1F-96FD-4DCE-AE8D-ACD10EA64E50}"/>
                  </a:ext>
                </a:extLst>
              </p:cNvPr>
              <p:cNvSpPr/>
              <p:nvPr/>
            </p:nvSpPr>
            <p:spPr bwMode="auto">
              <a:xfrm>
                <a:off x="2790609" y="841375"/>
                <a:ext cx="266916" cy="633345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" name="正方形/長方形 4">
                <a:extLst>
                  <a:ext uri="{FF2B5EF4-FFF2-40B4-BE49-F238E27FC236}">
                    <a16:creationId xmlns:a16="http://schemas.microsoft.com/office/drawing/2014/main" id="{8B111B9C-D012-4BC2-94B0-7ED015D6D948}"/>
                  </a:ext>
                </a:extLst>
              </p:cNvPr>
              <p:cNvSpPr/>
              <p:nvPr/>
            </p:nvSpPr>
            <p:spPr bwMode="auto">
              <a:xfrm>
                <a:off x="2790609" y="917575"/>
                <a:ext cx="266916" cy="633345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8" name="正方形/長方形 147">
                <a:extLst>
                  <a:ext uri="{FF2B5EF4-FFF2-40B4-BE49-F238E27FC236}">
                    <a16:creationId xmlns:a16="http://schemas.microsoft.com/office/drawing/2014/main" id="{389B1052-5329-4F1F-B173-D7757FC91819}"/>
                  </a:ext>
                </a:extLst>
              </p:cNvPr>
              <p:cNvSpPr/>
              <p:nvPr/>
            </p:nvSpPr>
            <p:spPr bwMode="auto">
              <a:xfrm>
                <a:off x="2774734" y="1466650"/>
                <a:ext cx="298666" cy="98996"/>
              </a:xfrm>
              <a:prstGeom prst="rec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9" name="正方形/長方形 148">
                <a:extLst>
                  <a:ext uri="{FF2B5EF4-FFF2-40B4-BE49-F238E27FC236}">
                    <a16:creationId xmlns:a16="http://schemas.microsoft.com/office/drawing/2014/main" id="{A39EF689-95BC-4BB9-A193-1FA27D2DA6D8}"/>
                  </a:ext>
                </a:extLst>
              </p:cNvPr>
              <p:cNvSpPr/>
              <p:nvPr/>
            </p:nvSpPr>
            <p:spPr bwMode="auto">
              <a:xfrm>
                <a:off x="2747755" y="1506204"/>
                <a:ext cx="352624" cy="45719"/>
              </a:xfrm>
              <a:prstGeom prst="rec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0" name="四角形: 上の 2 つの角を丸める 149">
                <a:extLst>
                  <a:ext uri="{FF2B5EF4-FFF2-40B4-BE49-F238E27FC236}">
                    <a16:creationId xmlns:a16="http://schemas.microsoft.com/office/drawing/2014/main" id="{C9AE13CA-C319-4411-9978-2F916B848B2A}"/>
                  </a:ext>
                </a:extLst>
              </p:cNvPr>
              <p:cNvSpPr/>
              <p:nvPr/>
            </p:nvSpPr>
            <p:spPr bwMode="auto">
              <a:xfrm rot="10800000">
                <a:off x="2747754" y="1538789"/>
                <a:ext cx="352625" cy="855096"/>
              </a:xfrm>
              <a:prstGeom prst="round2SameRect">
                <a:avLst>
                  <a:gd name="adj1" fmla="val 20989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EB3F36BC-8790-4EFE-A0F6-D7284ABC4B3F}"/>
              </a:ext>
            </a:extLst>
          </p:cNvPr>
          <p:cNvGrpSpPr/>
          <p:nvPr/>
        </p:nvGrpSpPr>
        <p:grpSpPr>
          <a:xfrm rot="2700000">
            <a:off x="4863681" y="608427"/>
            <a:ext cx="185575" cy="2055021"/>
            <a:chOff x="1681727" y="775357"/>
            <a:chExt cx="151836" cy="1681402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21142319-FFF5-40F0-B9E4-E7F29256E842}"/>
                </a:ext>
              </a:extLst>
            </p:cNvPr>
            <p:cNvGrpSpPr/>
            <p:nvPr/>
          </p:nvGrpSpPr>
          <p:grpSpPr>
            <a:xfrm>
              <a:off x="1718240" y="775357"/>
              <a:ext cx="78810" cy="284435"/>
              <a:chOff x="2022259" y="841375"/>
              <a:chExt cx="266916" cy="765250"/>
            </a:xfrm>
            <a:solidFill>
              <a:srgbClr val="FFFFFF">
                <a:lumMod val="50000"/>
              </a:srgbClr>
            </a:solidFill>
          </p:grpSpPr>
          <p:sp>
            <p:nvSpPr>
              <p:cNvPr id="65" name="正方形/長方形 4">
                <a:extLst>
                  <a:ext uri="{FF2B5EF4-FFF2-40B4-BE49-F238E27FC236}">
                    <a16:creationId xmlns:a16="http://schemas.microsoft.com/office/drawing/2014/main" id="{56ABC7F9-5B7B-49CC-865B-CDFAEE4F9BE6}"/>
                  </a:ext>
                </a:extLst>
              </p:cNvPr>
              <p:cNvSpPr/>
              <p:nvPr/>
            </p:nvSpPr>
            <p:spPr bwMode="auto">
              <a:xfrm>
                <a:off x="2022259" y="841375"/>
                <a:ext cx="266916" cy="633345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正方形/長方形 4">
                <a:extLst>
                  <a:ext uri="{FF2B5EF4-FFF2-40B4-BE49-F238E27FC236}">
                    <a16:creationId xmlns:a16="http://schemas.microsoft.com/office/drawing/2014/main" id="{9C8212D3-8157-484F-8EE2-0B82B55D7DFA}"/>
                  </a:ext>
                </a:extLst>
              </p:cNvPr>
              <p:cNvSpPr/>
              <p:nvPr/>
            </p:nvSpPr>
            <p:spPr bwMode="auto">
              <a:xfrm>
                <a:off x="2022259" y="973281"/>
                <a:ext cx="266916" cy="633344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3" name="四角形: 角を丸くする 62">
              <a:extLst>
                <a:ext uri="{FF2B5EF4-FFF2-40B4-BE49-F238E27FC236}">
                  <a16:creationId xmlns:a16="http://schemas.microsoft.com/office/drawing/2014/main" id="{FBAF0BA4-8A6B-4366-A27E-ACB2D43DC7EF}"/>
                </a:ext>
              </a:extLst>
            </p:cNvPr>
            <p:cNvSpPr/>
            <p:nvPr/>
          </p:nvSpPr>
          <p:spPr bwMode="auto">
            <a:xfrm>
              <a:off x="1708715" y="1043735"/>
              <a:ext cx="97860" cy="263730"/>
            </a:xfrm>
            <a:prstGeom prst="roundRect">
              <a:avLst/>
            </a:prstGeom>
            <a:pattFill prst="openDmnd">
              <a:fgClr>
                <a:srgbClr val="000000">
                  <a:lumMod val="50000"/>
                  <a:lumOff val="50000"/>
                </a:srgbClr>
              </a:fgClr>
              <a:bgClr>
                <a:srgbClr val="FFFFFF">
                  <a:lumMod val="65000"/>
                </a:srgbClr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四角形: 角を丸くする 63">
              <a:extLst>
                <a:ext uri="{FF2B5EF4-FFF2-40B4-BE49-F238E27FC236}">
                  <a16:creationId xmlns:a16="http://schemas.microsoft.com/office/drawing/2014/main" id="{64EE6673-47D4-40E0-9D99-9607333D489D}"/>
                </a:ext>
              </a:extLst>
            </p:cNvPr>
            <p:cNvSpPr/>
            <p:nvPr/>
          </p:nvSpPr>
          <p:spPr bwMode="auto">
            <a:xfrm>
              <a:off x="1681727" y="1133744"/>
              <a:ext cx="151836" cy="1323015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3" name="四角形: 角を丸くする 182">
              <a:extLst>
                <a:ext uri="{FF2B5EF4-FFF2-40B4-BE49-F238E27FC236}">
                  <a16:creationId xmlns:a16="http://schemas.microsoft.com/office/drawing/2014/main" id="{CAF11B4D-A7F6-4741-89C6-E9A282692629}"/>
                </a:ext>
              </a:extLst>
            </p:cNvPr>
            <p:cNvSpPr/>
            <p:nvPr/>
          </p:nvSpPr>
          <p:spPr bwMode="auto">
            <a:xfrm>
              <a:off x="1713423" y="1225822"/>
              <a:ext cx="37408" cy="868189"/>
            </a:xfrm>
            <a:prstGeom prst="round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DDA9B769-3328-4B49-80F2-2974C191541D}"/>
              </a:ext>
            </a:extLst>
          </p:cNvPr>
          <p:cNvGrpSpPr/>
          <p:nvPr/>
        </p:nvGrpSpPr>
        <p:grpSpPr>
          <a:xfrm rot="2700000">
            <a:off x="4863682" y="2540744"/>
            <a:ext cx="185575" cy="2055021"/>
            <a:chOff x="1681727" y="775357"/>
            <a:chExt cx="151836" cy="1681402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DF9C57EE-52CD-4B73-B089-858FB5D283AD}"/>
                </a:ext>
              </a:extLst>
            </p:cNvPr>
            <p:cNvGrpSpPr/>
            <p:nvPr/>
          </p:nvGrpSpPr>
          <p:grpSpPr>
            <a:xfrm>
              <a:off x="1718240" y="775357"/>
              <a:ext cx="78810" cy="284435"/>
              <a:chOff x="2022259" y="841375"/>
              <a:chExt cx="266916" cy="765250"/>
            </a:xfrm>
            <a:solidFill>
              <a:srgbClr val="FFFFFF">
                <a:lumMod val="50000"/>
              </a:srgbClr>
            </a:solidFill>
          </p:grpSpPr>
          <p:sp>
            <p:nvSpPr>
              <p:cNvPr id="110" name="正方形/長方形 4">
                <a:extLst>
                  <a:ext uri="{FF2B5EF4-FFF2-40B4-BE49-F238E27FC236}">
                    <a16:creationId xmlns:a16="http://schemas.microsoft.com/office/drawing/2014/main" id="{8B65589C-FD88-4EE6-BA37-5C8B3CAAC16E}"/>
                  </a:ext>
                </a:extLst>
              </p:cNvPr>
              <p:cNvSpPr/>
              <p:nvPr/>
            </p:nvSpPr>
            <p:spPr bwMode="auto">
              <a:xfrm>
                <a:off x="2022259" y="841375"/>
                <a:ext cx="266916" cy="633345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" name="正方形/長方形 4">
                <a:extLst>
                  <a:ext uri="{FF2B5EF4-FFF2-40B4-BE49-F238E27FC236}">
                    <a16:creationId xmlns:a16="http://schemas.microsoft.com/office/drawing/2014/main" id="{193CD466-08C7-45E4-AE69-605692B9C9BC}"/>
                  </a:ext>
                </a:extLst>
              </p:cNvPr>
              <p:cNvSpPr/>
              <p:nvPr/>
            </p:nvSpPr>
            <p:spPr bwMode="auto">
              <a:xfrm>
                <a:off x="2022259" y="973281"/>
                <a:ext cx="266916" cy="633344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8" name="四角形: 角を丸くする 107">
              <a:extLst>
                <a:ext uri="{FF2B5EF4-FFF2-40B4-BE49-F238E27FC236}">
                  <a16:creationId xmlns:a16="http://schemas.microsoft.com/office/drawing/2014/main" id="{981B7861-8784-41AE-8921-D393FF4FA31B}"/>
                </a:ext>
              </a:extLst>
            </p:cNvPr>
            <p:cNvSpPr/>
            <p:nvPr/>
          </p:nvSpPr>
          <p:spPr bwMode="auto">
            <a:xfrm>
              <a:off x="1708715" y="1043735"/>
              <a:ext cx="97860" cy="263730"/>
            </a:xfrm>
            <a:prstGeom prst="roundRect">
              <a:avLst/>
            </a:prstGeom>
            <a:pattFill prst="openDmnd">
              <a:fgClr>
                <a:srgbClr val="000000">
                  <a:lumMod val="50000"/>
                  <a:lumOff val="50000"/>
                </a:srgbClr>
              </a:fgClr>
              <a:bgClr>
                <a:srgbClr val="FFFFFF">
                  <a:lumMod val="65000"/>
                </a:srgbClr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" name="四角形: 角を丸くする 108">
              <a:extLst>
                <a:ext uri="{FF2B5EF4-FFF2-40B4-BE49-F238E27FC236}">
                  <a16:creationId xmlns:a16="http://schemas.microsoft.com/office/drawing/2014/main" id="{B5B69660-461D-4A54-A96D-4F3D05D24CD4}"/>
                </a:ext>
              </a:extLst>
            </p:cNvPr>
            <p:cNvSpPr/>
            <p:nvPr/>
          </p:nvSpPr>
          <p:spPr bwMode="auto">
            <a:xfrm>
              <a:off x="1681727" y="1133744"/>
              <a:ext cx="151836" cy="1323015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4" name="四角形: 角を丸くする 183">
              <a:extLst>
                <a:ext uri="{FF2B5EF4-FFF2-40B4-BE49-F238E27FC236}">
                  <a16:creationId xmlns:a16="http://schemas.microsoft.com/office/drawing/2014/main" id="{6A3C66E2-6DDB-413D-AAFD-B3643970FDBB}"/>
                </a:ext>
              </a:extLst>
            </p:cNvPr>
            <p:cNvSpPr/>
            <p:nvPr/>
          </p:nvSpPr>
          <p:spPr bwMode="auto">
            <a:xfrm>
              <a:off x="1713423" y="1225822"/>
              <a:ext cx="37408" cy="868189"/>
            </a:xfrm>
            <a:prstGeom prst="round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D80B2F98-7886-4A86-9952-5969F76F5C13}"/>
              </a:ext>
            </a:extLst>
          </p:cNvPr>
          <p:cNvGrpSpPr/>
          <p:nvPr/>
        </p:nvGrpSpPr>
        <p:grpSpPr>
          <a:xfrm rot="2700000">
            <a:off x="4863682" y="4481688"/>
            <a:ext cx="185575" cy="2055021"/>
            <a:chOff x="1681727" y="775357"/>
            <a:chExt cx="151836" cy="1681402"/>
          </a:xfrm>
        </p:grpSpPr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83485EAC-D75A-4B9B-95F9-578566CFF284}"/>
                </a:ext>
              </a:extLst>
            </p:cNvPr>
            <p:cNvGrpSpPr/>
            <p:nvPr/>
          </p:nvGrpSpPr>
          <p:grpSpPr>
            <a:xfrm>
              <a:off x="1718240" y="775357"/>
              <a:ext cx="78810" cy="284435"/>
              <a:chOff x="2022259" y="841375"/>
              <a:chExt cx="266916" cy="765250"/>
            </a:xfrm>
            <a:solidFill>
              <a:srgbClr val="FFFFFF">
                <a:lumMod val="50000"/>
              </a:srgbClr>
            </a:solidFill>
          </p:grpSpPr>
          <p:sp>
            <p:nvSpPr>
              <p:cNvPr id="155" name="正方形/長方形 4">
                <a:extLst>
                  <a:ext uri="{FF2B5EF4-FFF2-40B4-BE49-F238E27FC236}">
                    <a16:creationId xmlns:a16="http://schemas.microsoft.com/office/drawing/2014/main" id="{FA9F1606-C2C8-4C1E-904E-31772118840E}"/>
                  </a:ext>
                </a:extLst>
              </p:cNvPr>
              <p:cNvSpPr/>
              <p:nvPr/>
            </p:nvSpPr>
            <p:spPr bwMode="auto">
              <a:xfrm>
                <a:off x="2022259" y="841375"/>
                <a:ext cx="266916" cy="633345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6" name="正方形/長方形 4">
                <a:extLst>
                  <a:ext uri="{FF2B5EF4-FFF2-40B4-BE49-F238E27FC236}">
                    <a16:creationId xmlns:a16="http://schemas.microsoft.com/office/drawing/2014/main" id="{AAB333A1-BCB1-488E-972F-B0F3DCDAF011}"/>
                  </a:ext>
                </a:extLst>
              </p:cNvPr>
              <p:cNvSpPr/>
              <p:nvPr/>
            </p:nvSpPr>
            <p:spPr bwMode="auto">
              <a:xfrm>
                <a:off x="2022259" y="973281"/>
                <a:ext cx="266916" cy="633344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3" name="四角形: 角を丸くする 152">
              <a:extLst>
                <a:ext uri="{FF2B5EF4-FFF2-40B4-BE49-F238E27FC236}">
                  <a16:creationId xmlns:a16="http://schemas.microsoft.com/office/drawing/2014/main" id="{BCD93BF5-1BF3-4CAB-BCBB-4C443E76879C}"/>
                </a:ext>
              </a:extLst>
            </p:cNvPr>
            <p:cNvSpPr/>
            <p:nvPr/>
          </p:nvSpPr>
          <p:spPr bwMode="auto">
            <a:xfrm>
              <a:off x="1708715" y="1043735"/>
              <a:ext cx="97860" cy="263730"/>
            </a:xfrm>
            <a:prstGeom prst="roundRect">
              <a:avLst/>
            </a:prstGeom>
            <a:pattFill prst="openDmnd">
              <a:fgClr>
                <a:srgbClr val="000000">
                  <a:lumMod val="50000"/>
                  <a:lumOff val="50000"/>
                </a:srgbClr>
              </a:fgClr>
              <a:bgClr>
                <a:srgbClr val="FFFFFF">
                  <a:lumMod val="65000"/>
                </a:srgbClr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" name="四角形: 角を丸くする 153">
              <a:extLst>
                <a:ext uri="{FF2B5EF4-FFF2-40B4-BE49-F238E27FC236}">
                  <a16:creationId xmlns:a16="http://schemas.microsoft.com/office/drawing/2014/main" id="{2DE3A6E5-5061-4DD3-B148-427088858EFD}"/>
                </a:ext>
              </a:extLst>
            </p:cNvPr>
            <p:cNvSpPr/>
            <p:nvPr/>
          </p:nvSpPr>
          <p:spPr bwMode="auto">
            <a:xfrm>
              <a:off x="1681727" y="1133744"/>
              <a:ext cx="151836" cy="1323015"/>
            </a:xfrm>
            <a:prstGeom prst="roundRect">
              <a:avLst/>
            </a:pr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5" name="四角形: 角を丸くする 184">
              <a:extLst>
                <a:ext uri="{FF2B5EF4-FFF2-40B4-BE49-F238E27FC236}">
                  <a16:creationId xmlns:a16="http://schemas.microsoft.com/office/drawing/2014/main" id="{422AE372-353E-4219-BACA-D1CC48784BBC}"/>
                </a:ext>
              </a:extLst>
            </p:cNvPr>
            <p:cNvSpPr/>
            <p:nvPr/>
          </p:nvSpPr>
          <p:spPr bwMode="auto">
            <a:xfrm>
              <a:off x="1713423" y="1225822"/>
              <a:ext cx="37408" cy="868189"/>
            </a:xfrm>
            <a:prstGeom prst="round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A0A9B444-99BF-41C6-A54E-60F621FE7656}"/>
              </a:ext>
            </a:extLst>
          </p:cNvPr>
          <p:cNvGrpSpPr/>
          <p:nvPr/>
        </p:nvGrpSpPr>
        <p:grpSpPr>
          <a:xfrm rot="2700000">
            <a:off x="8571693" y="4415538"/>
            <a:ext cx="195152" cy="2159594"/>
            <a:chOff x="2216641" y="511630"/>
            <a:chExt cx="175772" cy="1945130"/>
          </a:xfrm>
        </p:grpSpPr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7ACAA3A5-57B6-4EB3-B4B7-E10D42A10E99}"/>
                </a:ext>
              </a:extLst>
            </p:cNvPr>
            <p:cNvSpPr/>
            <p:nvPr/>
          </p:nvSpPr>
          <p:spPr bwMode="auto">
            <a:xfrm>
              <a:off x="2216641" y="512257"/>
              <a:ext cx="175772" cy="1059369"/>
            </a:xfrm>
            <a:custGeom>
              <a:avLst/>
              <a:gdLst>
                <a:gd name="connsiteX0" fmla="*/ 87886 w 175772"/>
                <a:gd name="connsiteY0" fmla="*/ 0 h 1059369"/>
                <a:gd name="connsiteX1" fmla="*/ 121797 w 175772"/>
                <a:gd name="connsiteY1" fmla="*/ 73599 h 1059369"/>
                <a:gd name="connsiteX2" fmla="*/ 175772 w 175772"/>
                <a:gd name="connsiteY2" fmla="*/ 874577 h 1059369"/>
                <a:gd name="connsiteX3" fmla="*/ 150031 w 175772"/>
                <a:gd name="connsiteY3" fmla="*/ 936722 h 1059369"/>
                <a:gd name="connsiteX4" fmla="*/ 129546 w 175772"/>
                <a:gd name="connsiteY4" fmla="*/ 950533 h 1059369"/>
                <a:gd name="connsiteX5" fmla="*/ 150323 w 175772"/>
                <a:gd name="connsiteY5" fmla="*/ 1059369 h 1059369"/>
                <a:gd name="connsiteX6" fmla="*/ 29259 w 175772"/>
                <a:gd name="connsiteY6" fmla="*/ 1059369 h 1059369"/>
                <a:gd name="connsiteX7" fmla="*/ 49602 w 175772"/>
                <a:gd name="connsiteY7" fmla="*/ 952809 h 1059369"/>
                <a:gd name="connsiteX8" fmla="*/ 25741 w 175772"/>
                <a:gd name="connsiteY8" fmla="*/ 936722 h 1059369"/>
                <a:gd name="connsiteX9" fmla="*/ 0 w 175772"/>
                <a:gd name="connsiteY9" fmla="*/ 874577 h 1059369"/>
                <a:gd name="connsiteX10" fmla="*/ 50800 w 175772"/>
                <a:gd name="connsiteY10" fmla="*/ 77568 h 1059369"/>
                <a:gd name="connsiteX11" fmla="*/ 87886 w 175772"/>
                <a:gd name="connsiteY11" fmla="*/ 0 h 105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5772" h="1059369">
                  <a:moveTo>
                    <a:pt x="87886" y="0"/>
                  </a:moveTo>
                  <a:cubicBezTo>
                    <a:pt x="114993" y="0"/>
                    <a:pt x="117637" y="43510"/>
                    <a:pt x="121797" y="73599"/>
                  </a:cubicBezTo>
                  <a:lnTo>
                    <a:pt x="175772" y="874577"/>
                  </a:lnTo>
                  <a:cubicBezTo>
                    <a:pt x="175772" y="898846"/>
                    <a:pt x="165935" y="920818"/>
                    <a:pt x="150031" y="936722"/>
                  </a:cubicBezTo>
                  <a:lnTo>
                    <a:pt x="129546" y="950533"/>
                  </a:lnTo>
                  <a:lnTo>
                    <a:pt x="150323" y="1059369"/>
                  </a:lnTo>
                  <a:lnTo>
                    <a:pt x="29259" y="1059369"/>
                  </a:lnTo>
                  <a:lnTo>
                    <a:pt x="49602" y="952809"/>
                  </a:lnTo>
                  <a:lnTo>
                    <a:pt x="25741" y="936722"/>
                  </a:lnTo>
                  <a:cubicBezTo>
                    <a:pt x="9837" y="920818"/>
                    <a:pt x="0" y="898846"/>
                    <a:pt x="0" y="874577"/>
                  </a:cubicBezTo>
                  <a:lnTo>
                    <a:pt x="50800" y="77568"/>
                  </a:lnTo>
                  <a:cubicBezTo>
                    <a:pt x="53182" y="36174"/>
                    <a:pt x="60779" y="0"/>
                    <a:pt x="87886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0E536F56-7B31-4F7C-970B-2CC0E334D989}"/>
                </a:ext>
              </a:extLst>
            </p:cNvPr>
            <p:cNvSpPr/>
            <p:nvPr/>
          </p:nvSpPr>
          <p:spPr bwMode="auto">
            <a:xfrm>
              <a:off x="2300819" y="511630"/>
              <a:ext cx="91594" cy="1059369"/>
            </a:xfrm>
            <a:custGeom>
              <a:avLst/>
              <a:gdLst>
                <a:gd name="connsiteX0" fmla="*/ 3708 w 91594"/>
                <a:gd name="connsiteY0" fmla="*/ 0 h 1059369"/>
                <a:gd name="connsiteX1" fmla="*/ 37619 w 91594"/>
                <a:gd name="connsiteY1" fmla="*/ 73599 h 1059369"/>
                <a:gd name="connsiteX2" fmla="*/ 91594 w 91594"/>
                <a:gd name="connsiteY2" fmla="*/ 874577 h 1059369"/>
                <a:gd name="connsiteX3" fmla="*/ 65853 w 91594"/>
                <a:gd name="connsiteY3" fmla="*/ 936722 h 1059369"/>
                <a:gd name="connsiteX4" fmla="*/ 45368 w 91594"/>
                <a:gd name="connsiteY4" fmla="*/ 950533 h 1059369"/>
                <a:gd name="connsiteX5" fmla="*/ 66145 w 91594"/>
                <a:gd name="connsiteY5" fmla="*/ 1059369 h 1059369"/>
                <a:gd name="connsiteX6" fmla="*/ 0 w 91594"/>
                <a:gd name="connsiteY6" fmla="*/ 1059369 h 1059369"/>
                <a:gd name="connsiteX7" fmla="*/ 0 w 91594"/>
                <a:gd name="connsiteY7" fmla="*/ 3101 h 105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594" h="1059369">
                  <a:moveTo>
                    <a:pt x="3708" y="0"/>
                  </a:moveTo>
                  <a:cubicBezTo>
                    <a:pt x="30815" y="0"/>
                    <a:pt x="33459" y="43510"/>
                    <a:pt x="37619" y="73599"/>
                  </a:cubicBezTo>
                  <a:lnTo>
                    <a:pt x="91594" y="874577"/>
                  </a:lnTo>
                  <a:cubicBezTo>
                    <a:pt x="91594" y="898846"/>
                    <a:pt x="81757" y="920818"/>
                    <a:pt x="65853" y="936722"/>
                  </a:cubicBezTo>
                  <a:lnTo>
                    <a:pt x="45368" y="950533"/>
                  </a:lnTo>
                  <a:lnTo>
                    <a:pt x="66145" y="1059369"/>
                  </a:lnTo>
                  <a:lnTo>
                    <a:pt x="0" y="1059369"/>
                  </a:lnTo>
                  <a:lnTo>
                    <a:pt x="0" y="3101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" name="四角形: 角を丸くする 159">
              <a:extLst>
                <a:ext uri="{FF2B5EF4-FFF2-40B4-BE49-F238E27FC236}">
                  <a16:creationId xmlns:a16="http://schemas.microsoft.com/office/drawing/2014/main" id="{51121917-A2EC-4F9E-9ADB-21E98A5F3CC8}"/>
                </a:ext>
              </a:extLst>
            </p:cNvPr>
            <p:cNvSpPr/>
            <p:nvPr/>
          </p:nvSpPr>
          <p:spPr bwMode="auto">
            <a:xfrm>
              <a:off x="2216641" y="1506204"/>
              <a:ext cx="175772" cy="950556"/>
            </a:xfrm>
            <a:prstGeom prst="roundRect">
              <a:avLst>
                <a:gd name="adj" fmla="val 44581"/>
              </a:avLst>
            </a:pr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" name="四角形: 角を丸くする 160">
              <a:extLst>
                <a:ext uri="{FF2B5EF4-FFF2-40B4-BE49-F238E27FC236}">
                  <a16:creationId xmlns:a16="http://schemas.microsoft.com/office/drawing/2014/main" id="{E6061F0E-8693-4629-BB0A-B1E06242E828}"/>
                </a:ext>
              </a:extLst>
            </p:cNvPr>
            <p:cNvSpPr/>
            <p:nvPr/>
          </p:nvSpPr>
          <p:spPr bwMode="auto">
            <a:xfrm>
              <a:off x="2244473" y="1538288"/>
              <a:ext cx="120108" cy="886388"/>
            </a:xfrm>
            <a:prstGeom prst="roundRect">
              <a:avLst>
                <a:gd name="adj" fmla="val 44581"/>
              </a:avLst>
            </a:pr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79518766-4B0C-4FC5-AB37-602EC75455F3}"/>
              </a:ext>
            </a:extLst>
          </p:cNvPr>
          <p:cNvGrpSpPr/>
          <p:nvPr/>
        </p:nvGrpSpPr>
        <p:grpSpPr>
          <a:xfrm rot="2700000">
            <a:off x="2848535" y="4478186"/>
            <a:ext cx="450050" cy="1962495"/>
            <a:chOff x="4322931" y="441023"/>
            <a:chExt cx="450050" cy="1962495"/>
          </a:xfrm>
        </p:grpSpPr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D2455DA1-7714-4A11-8B63-C0962CA9AEA8}"/>
                </a:ext>
              </a:extLst>
            </p:cNvPr>
            <p:cNvGrpSpPr/>
            <p:nvPr/>
          </p:nvGrpSpPr>
          <p:grpSpPr>
            <a:xfrm>
              <a:off x="4425487" y="441023"/>
              <a:ext cx="244938" cy="1572437"/>
              <a:chOff x="4425487" y="441023"/>
              <a:chExt cx="244938" cy="1572437"/>
            </a:xfrm>
          </p:grpSpPr>
          <p:sp>
            <p:nvSpPr>
              <p:cNvPr id="171" name="平行四辺形 170">
                <a:extLst>
                  <a:ext uri="{FF2B5EF4-FFF2-40B4-BE49-F238E27FC236}">
                    <a16:creationId xmlns:a16="http://schemas.microsoft.com/office/drawing/2014/main" id="{B8B07A34-E8CB-4454-9732-7A30B156EA5B}"/>
                  </a:ext>
                </a:extLst>
              </p:cNvPr>
              <p:cNvSpPr/>
              <p:nvPr/>
            </p:nvSpPr>
            <p:spPr bwMode="auto">
              <a:xfrm rot="5400000">
                <a:off x="3761739" y="1104771"/>
                <a:ext cx="1572433" cy="244938"/>
              </a:xfrm>
              <a:prstGeom prst="parallelogram">
                <a:avLst>
                  <a:gd name="adj" fmla="val 60938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4CD31CC5-9002-4D69-B4E5-D8F5B7B8EBD9}"/>
                  </a:ext>
                </a:extLst>
              </p:cNvPr>
              <p:cNvSpPr/>
              <p:nvPr/>
            </p:nvSpPr>
            <p:spPr bwMode="auto">
              <a:xfrm rot="5400000">
                <a:off x="3916683" y="1259718"/>
                <a:ext cx="1455096" cy="52387"/>
              </a:xfrm>
              <a:custGeom>
                <a:avLst/>
                <a:gdLst>
                  <a:gd name="connsiteX0" fmla="*/ 0 w 1455096"/>
                  <a:gd name="connsiteY0" fmla="*/ 52387 h 52387"/>
                  <a:gd name="connsiteX1" fmla="*/ 31923 w 1455096"/>
                  <a:gd name="connsiteY1" fmla="*/ 0 h 52387"/>
                  <a:gd name="connsiteX2" fmla="*/ 1455096 w 1455096"/>
                  <a:gd name="connsiteY2" fmla="*/ 0 h 52387"/>
                  <a:gd name="connsiteX3" fmla="*/ 1423173 w 1455096"/>
                  <a:gd name="connsiteY3" fmla="*/ 52387 h 52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55096" h="52387">
                    <a:moveTo>
                      <a:pt x="0" y="52387"/>
                    </a:moveTo>
                    <a:lnTo>
                      <a:pt x="31923" y="0"/>
                    </a:lnTo>
                    <a:lnTo>
                      <a:pt x="1455096" y="0"/>
                    </a:lnTo>
                    <a:lnTo>
                      <a:pt x="1423173" y="52387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" name="平行四辺形 215">
                <a:extLst>
                  <a:ext uri="{FF2B5EF4-FFF2-40B4-BE49-F238E27FC236}">
                    <a16:creationId xmlns:a16="http://schemas.microsoft.com/office/drawing/2014/main" id="{E55EE54A-74A7-4F73-850E-EED9F14205B6}"/>
                  </a:ext>
                </a:extLst>
              </p:cNvPr>
              <p:cNvSpPr/>
              <p:nvPr/>
            </p:nvSpPr>
            <p:spPr bwMode="auto">
              <a:xfrm rot="5400000">
                <a:off x="4473326" y="533216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" name="平行四辺形 215">
                <a:extLst>
                  <a:ext uri="{FF2B5EF4-FFF2-40B4-BE49-F238E27FC236}">
                    <a16:creationId xmlns:a16="http://schemas.microsoft.com/office/drawing/2014/main" id="{1AA9CD8B-8D21-4929-9772-01D1537E0FB2}"/>
                  </a:ext>
                </a:extLst>
              </p:cNvPr>
              <p:cNvSpPr/>
              <p:nvPr/>
            </p:nvSpPr>
            <p:spPr bwMode="auto">
              <a:xfrm rot="5400000">
                <a:off x="4473326" y="661274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" name="平行四辺形 215">
                <a:extLst>
                  <a:ext uri="{FF2B5EF4-FFF2-40B4-BE49-F238E27FC236}">
                    <a16:creationId xmlns:a16="http://schemas.microsoft.com/office/drawing/2014/main" id="{72B815AA-03BE-4E38-BC62-7967C9CEFBF5}"/>
                  </a:ext>
                </a:extLst>
              </p:cNvPr>
              <p:cNvSpPr/>
              <p:nvPr/>
            </p:nvSpPr>
            <p:spPr bwMode="auto">
              <a:xfrm rot="5400000">
                <a:off x="4473326" y="789332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" name="平行四辺形 215">
                <a:extLst>
                  <a:ext uri="{FF2B5EF4-FFF2-40B4-BE49-F238E27FC236}">
                    <a16:creationId xmlns:a16="http://schemas.microsoft.com/office/drawing/2014/main" id="{027DF7E1-618E-4D20-A72B-2344C7162408}"/>
                  </a:ext>
                </a:extLst>
              </p:cNvPr>
              <p:cNvSpPr/>
              <p:nvPr/>
            </p:nvSpPr>
            <p:spPr bwMode="auto">
              <a:xfrm rot="5400000">
                <a:off x="4473326" y="917390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" name="平行四辺形 215">
                <a:extLst>
                  <a:ext uri="{FF2B5EF4-FFF2-40B4-BE49-F238E27FC236}">
                    <a16:creationId xmlns:a16="http://schemas.microsoft.com/office/drawing/2014/main" id="{493E4968-549B-4950-88A2-BD87A7887C7A}"/>
                  </a:ext>
                </a:extLst>
              </p:cNvPr>
              <p:cNvSpPr/>
              <p:nvPr/>
            </p:nvSpPr>
            <p:spPr bwMode="auto">
              <a:xfrm rot="5400000">
                <a:off x="4473326" y="1045448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8" name="平行四辺形 215">
                <a:extLst>
                  <a:ext uri="{FF2B5EF4-FFF2-40B4-BE49-F238E27FC236}">
                    <a16:creationId xmlns:a16="http://schemas.microsoft.com/office/drawing/2014/main" id="{9CA95BDA-BC4C-44D8-9ADD-45CC6B035AEB}"/>
                  </a:ext>
                </a:extLst>
              </p:cNvPr>
              <p:cNvSpPr/>
              <p:nvPr/>
            </p:nvSpPr>
            <p:spPr bwMode="auto">
              <a:xfrm rot="5400000">
                <a:off x="4473326" y="1173506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" name="平行四辺形 215">
                <a:extLst>
                  <a:ext uri="{FF2B5EF4-FFF2-40B4-BE49-F238E27FC236}">
                    <a16:creationId xmlns:a16="http://schemas.microsoft.com/office/drawing/2014/main" id="{D8548EDD-5872-4DA9-8C20-7B159FDE1347}"/>
                  </a:ext>
                </a:extLst>
              </p:cNvPr>
              <p:cNvSpPr/>
              <p:nvPr/>
            </p:nvSpPr>
            <p:spPr bwMode="auto">
              <a:xfrm rot="5400000">
                <a:off x="4473326" y="1301564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" name="平行四辺形 215">
                <a:extLst>
                  <a:ext uri="{FF2B5EF4-FFF2-40B4-BE49-F238E27FC236}">
                    <a16:creationId xmlns:a16="http://schemas.microsoft.com/office/drawing/2014/main" id="{9CCCC187-73E1-4D70-8C1C-0880D1053DE3}"/>
                  </a:ext>
                </a:extLst>
              </p:cNvPr>
              <p:cNvSpPr/>
              <p:nvPr/>
            </p:nvSpPr>
            <p:spPr bwMode="auto">
              <a:xfrm rot="5400000">
                <a:off x="4473326" y="1429622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" name="平行四辺形 215">
                <a:extLst>
                  <a:ext uri="{FF2B5EF4-FFF2-40B4-BE49-F238E27FC236}">
                    <a16:creationId xmlns:a16="http://schemas.microsoft.com/office/drawing/2014/main" id="{A0AAF67F-0404-4F73-ABE3-69997D0CADD5}"/>
                  </a:ext>
                </a:extLst>
              </p:cNvPr>
              <p:cNvSpPr/>
              <p:nvPr/>
            </p:nvSpPr>
            <p:spPr bwMode="auto">
              <a:xfrm rot="5400000">
                <a:off x="4473326" y="1557680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4" name="四角形: 角を丸くする 163">
              <a:extLst>
                <a:ext uri="{FF2B5EF4-FFF2-40B4-BE49-F238E27FC236}">
                  <a16:creationId xmlns:a16="http://schemas.microsoft.com/office/drawing/2014/main" id="{0B31E422-9AE6-4358-BD49-6CDB749F9839}"/>
                </a:ext>
              </a:extLst>
            </p:cNvPr>
            <p:cNvSpPr/>
            <p:nvPr/>
          </p:nvSpPr>
          <p:spPr bwMode="auto">
            <a:xfrm>
              <a:off x="4426068" y="765704"/>
              <a:ext cx="45719" cy="1058025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" name="四角形: 角を丸くする 164">
              <a:extLst>
                <a:ext uri="{FF2B5EF4-FFF2-40B4-BE49-F238E27FC236}">
                  <a16:creationId xmlns:a16="http://schemas.microsoft.com/office/drawing/2014/main" id="{DFFD0431-1BF9-47E7-A6F2-0BCB947E6FBE}"/>
                </a:ext>
              </a:extLst>
            </p:cNvPr>
            <p:cNvSpPr/>
            <p:nvPr/>
          </p:nvSpPr>
          <p:spPr bwMode="auto">
            <a:xfrm>
              <a:off x="4620748" y="765704"/>
              <a:ext cx="45719" cy="1058025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57AB0C33-951D-4215-BF85-FB9D90BAA66E}"/>
                </a:ext>
              </a:extLst>
            </p:cNvPr>
            <p:cNvSpPr/>
            <p:nvPr/>
          </p:nvSpPr>
          <p:spPr bwMode="auto">
            <a:xfrm flipV="1">
              <a:off x="4322931" y="2033843"/>
              <a:ext cx="450050" cy="3696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" name="平行四辺形 215">
              <a:extLst>
                <a:ext uri="{FF2B5EF4-FFF2-40B4-BE49-F238E27FC236}">
                  <a16:creationId xmlns:a16="http://schemas.microsoft.com/office/drawing/2014/main" id="{B23DBA76-1781-4127-904D-CFDF11797B05}"/>
                </a:ext>
              </a:extLst>
            </p:cNvPr>
            <p:cNvSpPr/>
            <p:nvPr/>
          </p:nvSpPr>
          <p:spPr bwMode="auto">
            <a:xfrm rot="5400000">
              <a:off x="4473326" y="1685741"/>
              <a:ext cx="149260" cy="244938"/>
            </a:xfrm>
            <a:custGeom>
              <a:avLst/>
              <a:gdLst>
                <a:gd name="connsiteX0" fmla="*/ 0 w 1572433"/>
                <a:gd name="connsiteY0" fmla="*/ 244938 h 244938"/>
                <a:gd name="connsiteX1" fmla="*/ 149260 w 1572433"/>
                <a:gd name="connsiteY1" fmla="*/ 0 h 244938"/>
                <a:gd name="connsiteX2" fmla="*/ 1572433 w 1572433"/>
                <a:gd name="connsiteY2" fmla="*/ 0 h 244938"/>
                <a:gd name="connsiteX3" fmla="*/ 1423173 w 1572433"/>
                <a:gd name="connsiteY3" fmla="*/ 244938 h 244938"/>
                <a:gd name="connsiteX4" fmla="*/ 0 w 1572433"/>
                <a:gd name="connsiteY4" fmla="*/ 244938 h 244938"/>
                <a:gd name="connsiteX0" fmla="*/ 1423173 w 1572433"/>
                <a:gd name="connsiteY0" fmla="*/ 244938 h 336378"/>
                <a:gd name="connsiteX1" fmla="*/ 0 w 1572433"/>
                <a:gd name="connsiteY1" fmla="*/ 244938 h 336378"/>
                <a:gd name="connsiteX2" fmla="*/ 149260 w 1572433"/>
                <a:gd name="connsiteY2" fmla="*/ 0 h 336378"/>
                <a:gd name="connsiteX3" fmla="*/ 1572433 w 1572433"/>
                <a:gd name="connsiteY3" fmla="*/ 0 h 336378"/>
                <a:gd name="connsiteX4" fmla="*/ 1514613 w 1572433"/>
                <a:gd name="connsiteY4" fmla="*/ 336378 h 336378"/>
                <a:gd name="connsiteX0" fmla="*/ 1423173 w 1572433"/>
                <a:gd name="connsiteY0" fmla="*/ 244938 h 244938"/>
                <a:gd name="connsiteX1" fmla="*/ 0 w 1572433"/>
                <a:gd name="connsiteY1" fmla="*/ 244938 h 244938"/>
                <a:gd name="connsiteX2" fmla="*/ 149260 w 1572433"/>
                <a:gd name="connsiteY2" fmla="*/ 0 h 244938"/>
                <a:gd name="connsiteX3" fmla="*/ 1572433 w 1572433"/>
                <a:gd name="connsiteY3" fmla="*/ 0 h 244938"/>
                <a:gd name="connsiteX0" fmla="*/ 0 w 1572433"/>
                <a:gd name="connsiteY0" fmla="*/ 244938 h 244938"/>
                <a:gd name="connsiteX1" fmla="*/ 149260 w 1572433"/>
                <a:gd name="connsiteY1" fmla="*/ 0 h 244938"/>
                <a:gd name="connsiteX2" fmla="*/ 1572433 w 1572433"/>
                <a:gd name="connsiteY2" fmla="*/ 0 h 244938"/>
                <a:gd name="connsiteX0" fmla="*/ 0 w 149260"/>
                <a:gd name="connsiteY0" fmla="*/ 244938 h 244938"/>
                <a:gd name="connsiteX1" fmla="*/ 149260 w 149260"/>
                <a:gd name="connsiteY1" fmla="*/ 0 h 244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9260" h="244938">
                  <a:moveTo>
                    <a:pt x="0" y="244938"/>
                  </a:moveTo>
                  <a:lnTo>
                    <a:pt x="149260" y="0"/>
                  </a:lnTo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A86CD608-F586-4F7E-9D2E-F195ABB5AFF8}"/>
                </a:ext>
              </a:extLst>
            </p:cNvPr>
            <p:cNvSpPr/>
            <p:nvPr/>
          </p:nvSpPr>
          <p:spPr bwMode="auto">
            <a:xfrm>
              <a:off x="4322931" y="765707"/>
              <a:ext cx="450050" cy="1268137"/>
            </a:xfrm>
            <a:custGeom>
              <a:avLst/>
              <a:gdLst>
                <a:gd name="connsiteX0" fmla="*/ 330032 w 450050"/>
                <a:gd name="connsiteY0" fmla="*/ 0 h 1268137"/>
                <a:gd name="connsiteX1" fmla="*/ 375040 w 450050"/>
                <a:gd name="connsiteY1" fmla="*/ 0 h 1268137"/>
                <a:gd name="connsiteX2" fmla="*/ 450050 w 450050"/>
                <a:gd name="connsiteY2" fmla="*/ 75010 h 1268137"/>
                <a:gd name="connsiteX3" fmla="*/ 450050 w 450050"/>
                <a:gd name="connsiteY3" fmla="*/ 289587 h 1268137"/>
                <a:gd name="connsiteX4" fmla="*/ 426679 w 450050"/>
                <a:gd name="connsiteY4" fmla="*/ 330393 h 1268137"/>
                <a:gd name="connsiteX5" fmla="*/ 439181 w 450050"/>
                <a:gd name="connsiteY5" fmla="*/ 352221 h 1268137"/>
                <a:gd name="connsiteX6" fmla="*/ 426679 w 450050"/>
                <a:gd name="connsiteY6" fmla="*/ 374049 h 1268137"/>
                <a:gd name="connsiteX7" fmla="*/ 439181 w 450050"/>
                <a:gd name="connsiteY7" fmla="*/ 395877 h 1268137"/>
                <a:gd name="connsiteX8" fmla="*/ 426679 w 450050"/>
                <a:gd name="connsiteY8" fmla="*/ 417705 h 1268137"/>
                <a:gd name="connsiteX9" fmla="*/ 439181 w 450050"/>
                <a:gd name="connsiteY9" fmla="*/ 439533 h 1268137"/>
                <a:gd name="connsiteX10" fmla="*/ 426679 w 450050"/>
                <a:gd name="connsiteY10" fmla="*/ 461361 h 1268137"/>
                <a:gd name="connsiteX11" fmla="*/ 439181 w 450050"/>
                <a:gd name="connsiteY11" fmla="*/ 483189 h 1268137"/>
                <a:gd name="connsiteX12" fmla="*/ 426679 w 450050"/>
                <a:gd name="connsiteY12" fmla="*/ 505017 h 1268137"/>
                <a:gd name="connsiteX13" fmla="*/ 439181 w 450050"/>
                <a:gd name="connsiteY13" fmla="*/ 526845 h 1268137"/>
                <a:gd name="connsiteX14" fmla="*/ 426679 w 450050"/>
                <a:gd name="connsiteY14" fmla="*/ 548673 h 1268137"/>
                <a:gd name="connsiteX15" fmla="*/ 439181 w 450050"/>
                <a:gd name="connsiteY15" fmla="*/ 570501 h 1268137"/>
                <a:gd name="connsiteX16" fmla="*/ 426679 w 450050"/>
                <a:gd name="connsiteY16" fmla="*/ 592329 h 1268137"/>
                <a:gd name="connsiteX17" fmla="*/ 439181 w 450050"/>
                <a:gd name="connsiteY17" fmla="*/ 614157 h 1268137"/>
                <a:gd name="connsiteX18" fmla="*/ 426679 w 450050"/>
                <a:gd name="connsiteY18" fmla="*/ 635985 h 1268137"/>
                <a:gd name="connsiteX19" fmla="*/ 439181 w 450050"/>
                <a:gd name="connsiteY19" fmla="*/ 657813 h 1268137"/>
                <a:gd name="connsiteX20" fmla="*/ 426679 w 450050"/>
                <a:gd name="connsiteY20" fmla="*/ 679641 h 1268137"/>
                <a:gd name="connsiteX21" fmla="*/ 439181 w 450050"/>
                <a:gd name="connsiteY21" fmla="*/ 701469 h 1268137"/>
                <a:gd name="connsiteX22" fmla="*/ 426679 w 450050"/>
                <a:gd name="connsiteY22" fmla="*/ 723297 h 1268137"/>
                <a:gd name="connsiteX23" fmla="*/ 439181 w 450050"/>
                <a:gd name="connsiteY23" fmla="*/ 745125 h 1268137"/>
                <a:gd name="connsiteX24" fmla="*/ 426679 w 450050"/>
                <a:gd name="connsiteY24" fmla="*/ 766953 h 1268137"/>
                <a:gd name="connsiteX25" fmla="*/ 439181 w 450050"/>
                <a:gd name="connsiteY25" fmla="*/ 788781 h 1268137"/>
                <a:gd name="connsiteX26" fmla="*/ 426679 w 450050"/>
                <a:gd name="connsiteY26" fmla="*/ 810609 h 1268137"/>
                <a:gd name="connsiteX27" fmla="*/ 439181 w 450050"/>
                <a:gd name="connsiteY27" fmla="*/ 832437 h 1268137"/>
                <a:gd name="connsiteX28" fmla="*/ 426679 w 450050"/>
                <a:gd name="connsiteY28" fmla="*/ 854265 h 1268137"/>
                <a:gd name="connsiteX29" fmla="*/ 439181 w 450050"/>
                <a:gd name="connsiteY29" fmla="*/ 876093 h 1268137"/>
                <a:gd name="connsiteX30" fmla="*/ 426679 w 450050"/>
                <a:gd name="connsiteY30" fmla="*/ 897921 h 1268137"/>
                <a:gd name="connsiteX31" fmla="*/ 439181 w 450050"/>
                <a:gd name="connsiteY31" fmla="*/ 919749 h 1268137"/>
                <a:gd name="connsiteX32" fmla="*/ 426679 w 450050"/>
                <a:gd name="connsiteY32" fmla="*/ 941577 h 1268137"/>
                <a:gd name="connsiteX33" fmla="*/ 439183 w 450050"/>
                <a:gd name="connsiteY33" fmla="*/ 963407 h 1268137"/>
                <a:gd name="connsiteX34" fmla="*/ 426679 w 450050"/>
                <a:gd name="connsiteY34" fmla="*/ 985237 h 1268137"/>
                <a:gd name="connsiteX35" fmla="*/ 450050 w 450050"/>
                <a:gd name="connsiteY35" fmla="*/ 1026042 h 1268137"/>
                <a:gd name="connsiteX36" fmla="*/ 450050 w 450050"/>
                <a:gd name="connsiteY36" fmla="*/ 1268137 h 1268137"/>
                <a:gd name="connsiteX37" fmla="*/ 330032 w 450050"/>
                <a:gd name="connsiteY37" fmla="*/ 1268137 h 1268137"/>
                <a:gd name="connsiteX38" fmla="*/ 75010 w 450050"/>
                <a:gd name="connsiteY38" fmla="*/ 0 h 1268137"/>
                <a:gd name="connsiteX39" fmla="*/ 120018 w 450050"/>
                <a:gd name="connsiteY39" fmla="*/ 0 h 1268137"/>
                <a:gd name="connsiteX40" fmla="*/ 120018 w 450050"/>
                <a:gd name="connsiteY40" fmla="*/ 1268137 h 1268137"/>
                <a:gd name="connsiteX41" fmla="*/ 0 w 450050"/>
                <a:gd name="connsiteY41" fmla="*/ 1268137 h 1268137"/>
                <a:gd name="connsiteX42" fmla="*/ 0 w 450050"/>
                <a:gd name="connsiteY42" fmla="*/ 1020018 h 1268137"/>
                <a:gd name="connsiteX43" fmla="*/ 19920 w 450050"/>
                <a:gd name="connsiteY43" fmla="*/ 985237 h 1268137"/>
                <a:gd name="connsiteX44" fmla="*/ 7418 w 450050"/>
                <a:gd name="connsiteY44" fmla="*/ 963407 h 1268137"/>
                <a:gd name="connsiteX45" fmla="*/ 19920 w 450050"/>
                <a:gd name="connsiteY45" fmla="*/ 941577 h 1268137"/>
                <a:gd name="connsiteX46" fmla="*/ 7419 w 450050"/>
                <a:gd name="connsiteY46" fmla="*/ 919749 h 1268137"/>
                <a:gd name="connsiteX47" fmla="*/ 19920 w 450050"/>
                <a:gd name="connsiteY47" fmla="*/ 897921 h 1268137"/>
                <a:gd name="connsiteX48" fmla="*/ 7419 w 450050"/>
                <a:gd name="connsiteY48" fmla="*/ 876093 h 1268137"/>
                <a:gd name="connsiteX49" fmla="*/ 19920 w 450050"/>
                <a:gd name="connsiteY49" fmla="*/ 854265 h 1268137"/>
                <a:gd name="connsiteX50" fmla="*/ 7419 w 450050"/>
                <a:gd name="connsiteY50" fmla="*/ 832437 h 1268137"/>
                <a:gd name="connsiteX51" fmla="*/ 19920 w 450050"/>
                <a:gd name="connsiteY51" fmla="*/ 810609 h 1268137"/>
                <a:gd name="connsiteX52" fmla="*/ 7419 w 450050"/>
                <a:gd name="connsiteY52" fmla="*/ 788781 h 1268137"/>
                <a:gd name="connsiteX53" fmla="*/ 19920 w 450050"/>
                <a:gd name="connsiteY53" fmla="*/ 766953 h 1268137"/>
                <a:gd name="connsiteX54" fmla="*/ 7419 w 450050"/>
                <a:gd name="connsiteY54" fmla="*/ 745125 h 1268137"/>
                <a:gd name="connsiteX55" fmla="*/ 19920 w 450050"/>
                <a:gd name="connsiteY55" fmla="*/ 723297 h 1268137"/>
                <a:gd name="connsiteX56" fmla="*/ 7419 w 450050"/>
                <a:gd name="connsiteY56" fmla="*/ 701469 h 1268137"/>
                <a:gd name="connsiteX57" fmla="*/ 19920 w 450050"/>
                <a:gd name="connsiteY57" fmla="*/ 679641 h 1268137"/>
                <a:gd name="connsiteX58" fmla="*/ 7419 w 450050"/>
                <a:gd name="connsiteY58" fmla="*/ 657813 h 1268137"/>
                <a:gd name="connsiteX59" fmla="*/ 19920 w 450050"/>
                <a:gd name="connsiteY59" fmla="*/ 635985 h 1268137"/>
                <a:gd name="connsiteX60" fmla="*/ 7419 w 450050"/>
                <a:gd name="connsiteY60" fmla="*/ 614157 h 1268137"/>
                <a:gd name="connsiteX61" fmla="*/ 19920 w 450050"/>
                <a:gd name="connsiteY61" fmla="*/ 592329 h 1268137"/>
                <a:gd name="connsiteX62" fmla="*/ 7419 w 450050"/>
                <a:gd name="connsiteY62" fmla="*/ 570501 h 1268137"/>
                <a:gd name="connsiteX63" fmla="*/ 19920 w 450050"/>
                <a:gd name="connsiteY63" fmla="*/ 548673 h 1268137"/>
                <a:gd name="connsiteX64" fmla="*/ 7419 w 450050"/>
                <a:gd name="connsiteY64" fmla="*/ 526845 h 1268137"/>
                <a:gd name="connsiteX65" fmla="*/ 19920 w 450050"/>
                <a:gd name="connsiteY65" fmla="*/ 505017 h 1268137"/>
                <a:gd name="connsiteX66" fmla="*/ 7419 w 450050"/>
                <a:gd name="connsiteY66" fmla="*/ 483189 h 1268137"/>
                <a:gd name="connsiteX67" fmla="*/ 19920 w 450050"/>
                <a:gd name="connsiteY67" fmla="*/ 461361 h 1268137"/>
                <a:gd name="connsiteX68" fmla="*/ 7419 w 450050"/>
                <a:gd name="connsiteY68" fmla="*/ 439533 h 1268137"/>
                <a:gd name="connsiteX69" fmla="*/ 19920 w 450050"/>
                <a:gd name="connsiteY69" fmla="*/ 417705 h 1268137"/>
                <a:gd name="connsiteX70" fmla="*/ 7419 w 450050"/>
                <a:gd name="connsiteY70" fmla="*/ 395877 h 1268137"/>
                <a:gd name="connsiteX71" fmla="*/ 19920 w 450050"/>
                <a:gd name="connsiteY71" fmla="*/ 374049 h 1268137"/>
                <a:gd name="connsiteX72" fmla="*/ 7419 w 450050"/>
                <a:gd name="connsiteY72" fmla="*/ 352221 h 1268137"/>
                <a:gd name="connsiteX73" fmla="*/ 19920 w 450050"/>
                <a:gd name="connsiteY73" fmla="*/ 330393 h 1268137"/>
                <a:gd name="connsiteX74" fmla="*/ 0 w 450050"/>
                <a:gd name="connsiteY74" fmla="*/ 295612 h 1268137"/>
                <a:gd name="connsiteX75" fmla="*/ 0 w 450050"/>
                <a:gd name="connsiteY75" fmla="*/ 75010 h 1268137"/>
                <a:gd name="connsiteX76" fmla="*/ 75010 w 450050"/>
                <a:gd name="connsiteY76" fmla="*/ 0 h 1268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450050" h="1268137">
                  <a:moveTo>
                    <a:pt x="330032" y="0"/>
                  </a:moveTo>
                  <a:lnTo>
                    <a:pt x="375040" y="0"/>
                  </a:lnTo>
                  <a:cubicBezTo>
                    <a:pt x="416467" y="0"/>
                    <a:pt x="450050" y="33583"/>
                    <a:pt x="450050" y="75010"/>
                  </a:cubicBezTo>
                  <a:lnTo>
                    <a:pt x="450050" y="289587"/>
                  </a:lnTo>
                  <a:lnTo>
                    <a:pt x="426679" y="330393"/>
                  </a:lnTo>
                  <a:lnTo>
                    <a:pt x="439181" y="352221"/>
                  </a:lnTo>
                  <a:lnTo>
                    <a:pt x="426679" y="374049"/>
                  </a:lnTo>
                  <a:lnTo>
                    <a:pt x="439181" y="395877"/>
                  </a:lnTo>
                  <a:lnTo>
                    <a:pt x="426679" y="417705"/>
                  </a:lnTo>
                  <a:lnTo>
                    <a:pt x="439181" y="439533"/>
                  </a:lnTo>
                  <a:lnTo>
                    <a:pt x="426679" y="461361"/>
                  </a:lnTo>
                  <a:lnTo>
                    <a:pt x="439181" y="483189"/>
                  </a:lnTo>
                  <a:lnTo>
                    <a:pt x="426679" y="505017"/>
                  </a:lnTo>
                  <a:lnTo>
                    <a:pt x="439181" y="526845"/>
                  </a:lnTo>
                  <a:lnTo>
                    <a:pt x="426679" y="548673"/>
                  </a:lnTo>
                  <a:lnTo>
                    <a:pt x="439181" y="570501"/>
                  </a:lnTo>
                  <a:lnTo>
                    <a:pt x="426679" y="592329"/>
                  </a:lnTo>
                  <a:lnTo>
                    <a:pt x="439181" y="614157"/>
                  </a:lnTo>
                  <a:lnTo>
                    <a:pt x="426679" y="635985"/>
                  </a:lnTo>
                  <a:lnTo>
                    <a:pt x="439181" y="657813"/>
                  </a:lnTo>
                  <a:lnTo>
                    <a:pt x="426679" y="679641"/>
                  </a:lnTo>
                  <a:lnTo>
                    <a:pt x="439181" y="701469"/>
                  </a:lnTo>
                  <a:lnTo>
                    <a:pt x="426679" y="723297"/>
                  </a:lnTo>
                  <a:lnTo>
                    <a:pt x="439181" y="745125"/>
                  </a:lnTo>
                  <a:lnTo>
                    <a:pt x="426679" y="766953"/>
                  </a:lnTo>
                  <a:lnTo>
                    <a:pt x="439181" y="788781"/>
                  </a:lnTo>
                  <a:lnTo>
                    <a:pt x="426679" y="810609"/>
                  </a:lnTo>
                  <a:lnTo>
                    <a:pt x="439181" y="832437"/>
                  </a:lnTo>
                  <a:lnTo>
                    <a:pt x="426679" y="854265"/>
                  </a:lnTo>
                  <a:lnTo>
                    <a:pt x="439181" y="876093"/>
                  </a:lnTo>
                  <a:lnTo>
                    <a:pt x="426679" y="897921"/>
                  </a:lnTo>
                  <a:lnTo>
                    <a:pt x="439181" y="919749"/>
                  </a:lnTo>
                  <a:lnTo>
                    <a:pt x="426679" y="941577"/>
                  </a:lnTo>
                  <a:lnTo>
                    <a:pt x="439183" y="963407"/>
                  </a:lnTo>
                  <a:lnTo>
                    <a:pt x="426679" y="985237"/>
                  </a:lnTo>
                  <a:lnTo>
                    <a:pt x="450050" y="1026042"/>
                  </a:lnTo>
                  <a:lnTo>
                    <a:pt x="450050" y="1268137"/>
                  </a:lnTo>
                  <a:lnTo>
                    <a:pt x="330032" y="1268137"/>
                  </a:lnTo>
                  <a:close/>
                  <a:moveTo>
                    <a:pt x="75010" y="0"/>
                  </a:moveTo>
                  <a:lnTo>
                    <a:pt x="120018" y="0"/>
                  </a:lnTo>
                  <a:lnTo>
                    <a:pt x="120018" y="1268137"/>
                  </a:lnTo>
                  <a:lnTo>
                    <a:pt x="0" y="1268137"/>
                  </a:lnTo>
                  <a:lnTo>
                    <a:pt x="0" y="1020018"/>
                  </a:lnTo>
                  <a:lnTo>
                    <a:pt x="19920" y="985237"/>
                  </a:lnTo>
                  <a:lnTo>
                    <a:pt x="7418" y="963407"/>
                  </a:lnTo>
                  <a:lnTo>
                    <a:pt x="19920" y="941577"/>
                  </a:lnTo>
                  <a:lnTo>
                    <a:pt x="7419" y="919749"/>
                  </a:lnTo>
                  <a:lnTo>
                    <a:pt x="19920" y="897921"/>
                  </a:lnTo>
                  <a:lnTo>
                    <a:pt x="7419" y="876093"/>
                  </a:lnTo>
                  <a:lnTo>
                    <a:pt x="19920" y="854265"/>
                  </a:lnTo>
                  <a:lnTo>
                    <a:pt x="7419" y="832437"/>
                  </a:lnTo>
                  <a:lnTo>
                    <a:pt x="19920" y="810609"/>
                  </a:lnTo>
                  <a:lnTo>
                    <a:pt x="7419" y="788781"/>
                  </a:lnTo>
                  <a:lnTo>
                    <a:pt x="19920" y="766953"/>
                  </a:lnTo>
                  <a:lnTo>
                    <a:pt x="7419" y="745125"/>
                  </a:lnTo>
                  <a:lnTo>
                    <a:pt x="19920" y="723297"/>
                  </a:lnTo>
                  <a:lnTo>
                    <a:pt x="7419" y="701469"/>
                  </a:lnTo>
                  <a:lnTo>
                    <a:pt x="19920" y="679641"/>
                  </a:lnTo>
                  <a:lnTo>
                    <a:pt x="7419" y="657813"/>
                  </a:lnTo>
                  <a:lnTo>
                    <a:pt x="19920" y="635985"/>
                  </a:lnTo>
                  <a:lnTo>
                    <a:pt x="7419" y="614157"/>
                  </a:lnTo>
                  <a:lnTo>
                    <a:pt x="19920" y="592329"/>
                  </a:lnTo>
                  <a:lnTo>
                    <a:pt x="7419" y="570501"/>
                  </a:lnTo>
                  <a:lnTo>
                    <a:pt x="19920" y="548673"/>
                  </a:lnTo>
                  <a:lnTo>
                    <a:pt x="7419" y="526845"/>
                  </a:lnTo>
                  <a:lnTo>
                    <a:pt x="19920" y="505017"/>
                  </a:lnTo>
                  <a:lnTo>
                    <a:pt x="7419" y="483189"/>
                  </a:lnTo>
                  <a:lnTo>
                    <a:pt x="19920" y="461361"/>
                  </a:lnTo>
                  <a:lnTo>
                    <a:pt x="7419" y="439533"/>
                  </a:lnTo>
                  <a:lnTo>
                    <a:pt x="19920" y="417705"/>
                  </a:lnTo>
                  <a:lnTo>
                    <a:pt x="7419" y="395877"/>
                  </a:lnTo>
                  <a:lnTo>
                    <a:pt x="19920" y="374049"/>
                  </a:lnTo>
                  <a:lnTo>
                    <a:pt x="7419" y="352221"/>
                  </a:lnTo>
                  <a:lnTo>
                    <a:pt x="19920" y="330393"/>
                  </a:lnTo>
                  <a:lnTo>
                    <a:pt x="0" y="295612"/>
                  </a:lnTo>
                  <a:lnTo>
                    <a:pt x="0" y="75010"/>
                  </a:lnTo>
                  <a:cubicBezTo>
                    <a:pt x="0" y="33583"/>
                    <a:pt x="33583" y="0"/>
                    <a:pt x="75010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9" name="六角形 168">
              <a:extLst>
                <a:ext uri="{FF2B5EF4-FFF2-40B4-BE49-F238E27FC236}">
                  <a16:creationId xmlns:a16="http://schemas.microsoft.com/office/drawing/2014/main" id="{43437D9D-64E1-40B4-B353-F99CA4D82FD6}"/>
                </a:ext>
              </a:extLst>
            </p:cNvPr>
            <p:cNvSpPr/>
            <p:nvPr/>
          </p:nvSpPr>
          <p:spPr bwMode="auto">
            <a:xfrm rot="5400000">
              <a:off x="4228194" y="1793844"/>
              <a:ext cx="631424" cy="297178"/>
            </a:xfrm>
            <a:prstGeom prst="hexagon">
              <a:avLst>
                <a:gd name="adj" fmla="val 37821"/>
                <a:gd name="vf" fmla="val 115470"/>
              </a:avLst>
            </a:prstGeom>
            <a:solidFill>
              <a:srgbClr val="000000">
                <a:lumMod val="85000"/>
                <a:lumOff val="1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FF228F54-9437-413E-B5F5-9AD40BEBA185}"/>
                </a:ext>
              </a:extLst>
            </p:cNvPr>
            <p:cNvSpPr/>
            <p:nvPr/>
          </p:nvSpPr>
          <p:spPr bwMode="auto">
            <a:xfrm rot="5400000">
              <a:off x="4387526" y="1833261"/>
              <a:ext cx="312760" cy="237164"/>
            </a:xfrm>
            <a:custGeom>
              <a:avLst/>
              <a:gdLst>
                <a:gd name="connsiteX0" fmla="*/ 359572 w 405291"/>
                <a:gd name="connsiteY0" fmla="*/ 148589 h 297178"/>
                <a:gd name="connsiteX1" fmla="*/ 365873 w 405291"/>
                <a:gd name="connsiteY1" fmla="*/ 0 h 297178"/>
                <a:gd name="connsiteX2" fmla="*/ 398990 w 405291"/>
                <a:gd name="connsiteY2" fmla="*/ 0 h 297178"/>
                <a:gd name="connsiteX3" fmla="*/ 405291 w 405291"/>
                <a:gd name="connsiteY3" fmla="*/ 148589 h 297178"/>
                <a:gd name="connsiteX4" fmla="*/ 398990 w 405291"/>
                <a:gd name="connsiteY4" fmla="*/ 297178 h 297178"/>
                <a:gd name="connsiteX5" fmla="*/ 365873 w 405291"/>
                <a:gd name="connsiteY5" fmla="*/ 297178 h 297178"/>
                <a:gd name="connsiteX6" fmla="*/ 287656 w 405291"/>
                <a:gd name="connsiteY6" fmla="*/ 148589 h 297178"/>
                <a:gd name="connsiteX7" fmla="*/ 293957 w 405291"/>
                <a:gd name="connsiteY7" fmla="*/ 0 h 297178"/>
                <a:gd name="connsiteX8" fmla="*/ 327074 w 405291"/>
                <a:gd name="connsiteY8" fmla="*/ 0 h 297178"/>
                <a:gd name="connsiteX9" fmla="*/ 333375 w 405291"/>
                <a:gd name="connsiteY9" fmla="*/ 148589 h 297178"/>
                <a:gd name="connsiteX10" fmla="*/ 327074 w 405291"/>
                <a:gd name="connsiteY10" fmla="*/ 297178 h 297178"/>
                <a:gd name="connsiteX11" fmla="*/ 293957 w 405291"/>
                <a:gd name="connsiteY11" fmla="*/ 297178 h 297178"/>
                <a:gd name="connsiteX12" fmla="*/ 215742 w 405291"/>
                <a:gd name="connsiteY12" fmla="*/ 148589 h 297178"/>
                <a:gd name="connsiteX13" fmla="*/ 222043 w 405291"/>
                <a:gd name="connsiteY13" fmla="*/ 0 h 297178"/>
                <a:gd name="connsiteX14" fmla="*/ 255160 w 405291"/>
                <a:gd name="connsiteY14" fmla="*/ 0 h 297178"/>
                <a:gd name="connsiteX15" fmla="*/ 261461 w 405291"/>
                <a:gd name="connsiteY15" fmla="*/ 148589 h 297178"/>
                <a:gd name="connsiteX16" fmla="*/ 255160 w 405291"/>
                <a:gd name="connsiteY16" fmla="*/ 297178 h 297178"/>
                <a:gd name="connsiteX17" fmla="*/ 222043 w 405291"/>
                <a:gd name="connsiteY17" fmla="*/ 297178 h 297178"/>
                <a:gd name="connsiteX18" fmla="*/ 143828 w 405291"/>
                <a:gd name="connsiteY18" fmla="*/ 148589 h 297178"/>
                <a:gd name="connsiteX19" fmla="*/ 150129 w 405291"/>
                <a:gd name="connsiteY19" fmla="*/ 0 h 297178"/>
                <a:gd name="connsiteX20" fmla="*/ 183246 w 405291"/>
                <a:gd name="connsiteY20" fmla="*/ 0 h 297178"/>
                <a:gd name="connsiteX21" fmla="*/ 189547 w 405291"/>
                <a:gd name="connsiteY21" fmla="*/ 148589 h 297178"/>
                <a:gd name="connsiteX22" fmla="*/ 183246 w 405291"/>
                <a:gd name="connsiteY22" fmla="*/ 297178 h 297178"/>
                <a:gd name="connsiteX23" fmla="*/ 150129 w 405291"/>
                <a:gd name="connsiteY23" fmla="*/ 297178 h 297178"/>
                <a:gd name="connsiteX24" fmla="*/ 71914 w 405291"/>
                <a:gd name="connsiteY24" fmla="*/ 148589 h 297178"/>
                <a:gd name="connsiteX25" fmla="*/ 78215 w 405291"/>
                <a:gd name="connsiteY25" fmla="*/ 0 h 297178"/>
                <a:gd name="connsiteX26" fmla="*/ 111332 w 405291"/>
                <a:gd name="connsiteY26" fmla="*/ 0 h 297178"/>
                <a:gd name="connsiteX27" fmla="*/ 117633 w 405291"/>
                <a:gd name="connsiteY27" fmla="*/ 148589 h 297178"/>
                <a:gd name="connsiteX28" fmla="*/ 111332 w 405291"/>
                <a:gd name="connsiteY28" fmla="*/ 297178 h 297178"/>
                <a:gd name="connsiteX29" fmla="*/ 78215 w 405291"/>
                <a:gd name="connsiteY29" fmla="*/ 297178 h 297178"/>
                <a:gd name="connsiteX30" fmla="*/ 0 w 405291"/>
                <a:gd name="connsiteY30" fmla="*/ 148589 h 297178"/>
                <a:gd name="connsiteX31" fmla="*/ 6301 w 405291"/>
                <a:gd name="connsiteY31" fmla="*/ 0 h 297178"/>
                <a:gd name="connsiteX32" fmla="*/ 39418 w 405291"/>
                <a:gd name="connsiteY32" fmla="*/ 0 h 297178"/>
                <a:gd name="connsiteX33" fmla="*/ 45719 w 405291"/>
                <a:gd name="connsiteY33" fmla="*/ 148589 h 297178"/>
                <a:gd name="connsiteX34" fmla="*/ 39418 w 405291"/>
                <a:gd name="connsiteY34" fmla="*/ 297178 h 297178"/>
                <a:gd name="connsiteX35" fmla="*/ 6301 w 405291"/>
                <a:gd name="connsiteY35" fmla="*/ 297178 h 297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05291" h="297178">
                  <a:moveTo>
                    <a:pt x="359572" y="148589"/>
                  </a:moveTo>
                  <a:lnTo>
                    <a:pt x="365873" y="0"/>
                  </a:lnTo>
                  <a:lnTo>
                    <a:pt x="398990" y="0"/>
                  </a:lnTo>
                  <a:lnTo>
                    <a:pt x="405291" y="148589"/>
                  </a:lnTo>
                  <a:lnTo>
                    <a:pt x="398990" y="297178"/>
                  </a:lnTo>
                  <a:lnTo>
                    <a:pt x="365873" y="297178"/>
                  </a:lnTo>
                  <a:close/>
                  <a:moveTo>
                    <a:pt x="287656" y="148589"/>
                  </a:moveTo>
                  <a:lnTo>
                    <a:pt x="293957" y="0"/>
                  </a:lnTo>
                  <a:lnTo>
                    <a:pt x="327074" y="0"/>
                  </a:lnTo>
                  <a:lnTo>
                    <a:pt x="333375" y="148589"/>
                  </a:lnTo>
                  <a:lnTo>
                    <a:pt x="327074" y="297178"/>
                  </a:lnTo>
                  <a:lnTo>
                    <a:pt x="293957" y="297178"/>
                  </a:lnTo>
                  <a:close/>
                  <a:moveTo>
                    <a:pt x="215742" y="148589"/>
                  </a:moveTo>
                  <a:lnTo>
                    <a:pt x="222043" y="0"/>
                  </a:lnTo>
                  <a:lnTo>
                    <a:pt x="255160" y="0"/>
                  </a:lnTo>
                  <a:lnTo>
                    <a:pt x="261461" y="148589"/>
                  </a:lnTo>
                  <a:lnTo>
                    <a:pt x="255160" y="297178"/>
                  </a:lnTo>
                  <a:lnTo>
                    <a:pt x="222043" y="297178"/>
                  </a:lnTo>
                  <a:close/>
                  <a:moveTo>
                    <a:pt x="143828" y="148589"/>
                  </a:moveTo>
                  <a:lnTo>
                    <a:pt x="150129" y="0"/>
                  </a:lnTo>
                  <a:lnTo>
                    <a:pt x="183246" y="0"/>
                  </a:lnTo>
                  <a:lnTo>
                    <a:pt x="189547" y="148589"/>
                  </a:lnTo>
                  <a:lnTo>
                    <a:pt x="183246" y="297178"/>
                  </a:lnTo>
                  <a:lnTo>
                    <a:pt x="150129" y="297178"/>
                  </a:lnTo>
                  <a:close/>
                  <a:moveTo>
                    <a:pt x="71914" y="148589"/>
                  </a:moveTo>
                  <a:lnTo>
                    <a:pt x="78215" y="0"/>
                  </a:lnTo>
                  <a:lnTo>
                    <a:pt x="111332" y="0"/>
                  </a:lnTo>
                  <a:lnTo>
                    <a:pt x="117633" y="148589"/>
                  </a:lnTo>
                  <a:lnTo>
                    <a:pt x="111332" y="297178"/>
                  </a:lnTo>
                  <a:lnTo>
                    <a:pt x="78215" y="297178"/>
                  </a:lnTo>
                  <a:close/>
                  <a:moveTo>
                    <a:pt x="0" y="148589"/>
                  </a:moveTo>
                  <a:lnTo>
                    <a:pt x="6301" y="0"/>
                  </a:lnTo>
                  <a:lnTo>
                    <a:pt x="39418" y="0"/>
                  </a:lnTo>
                  <a:lnTo>
                    <a:pt x="45719" y="148589"/>
                  </a:lnTo>
                  <a:lnTo>
                    <a:pt x="39418" y="297178"/>
                  </a:lnTo>
                  <a:lnTo>
                    <a:pt x="6301" y="297178"/>
                  </a:ln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4DC7795-1016-4C49-9BC7-50F299BC11ED}"/>
              </a:ext>
            </a:extLst>
          </p:cNvPr>
          <p:cNvGrpSpPr/>
          <p:nvPr/>
        </p:nvGrpSpPr>
        <p:grpSpPr>
          <a:xfrm rot="2700000">
            <a:off x="1072109" y="604924"/>
            <a:ext cx="352624" cy="2045833"/>
            <a:chOff x="2657745" y="2710270"/>
            <a:chExt cx="585065" cy="3394396"/>
          </a:xfrm>
        </p:grpSpPr>
        <p:sp>
          <p:nvSpPr>
            <p:cNvPr id="3" name="平行四辺形 2">
              <a:extLst>
                <a:ext uri="{FF2B5EF4-FFF2-40B4-BE49-F238E27FC236}">
                  <a16:creationId xmlns:a16="http://schemas.microsoft.com/office/drawing/2014/main" id="{E1F5A7A9-30B5-474C-8AC7-908A516DD5C8}"/>
                </a:ext>
              </a:extLst>
            </p:cNvPr>
            <p:cNvSpPr/>
            <p:nvPr/>
          </p:nvSpPr>
          <p:spPr bwMode="auto">
            <a:xfrm rot="5400000">
              <a:off x="1645132" y="3811543"/>
              <a:ext cx="2608942" cy="406395"/>
            </a:xfrm>
            <a:prstGeom prst="parallelogram">
              <a:avLst>
                <a:gd name="adj" fmla="val 60938"/>
              </a:avLst>
            </a:pr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B5FF08EE-ECCE-4859-A639-93F8AFCC3742}"/>
                </a:ext>
              </a:extLst>
            </p:cNvPr>
            <p:cNvSpPr/>
            <p:nvPr/>
          </p:nvSpPr>
          <p:spPr bwMode="auto">
            <a:xfrm>
              <a:off x="2657745" y="3248979"/>
              <a:ext cx="585065" cy="2608943"/>
            </a:xfrm>
            <a:custGeom>
              <a:avLst/>
              <a:gdLst>
                <a:gd name="connsiteX0" fmla="*/ 223152 w 585065"/>
                <a:gd name="connsiteY0" fmla="*/ 109736 h 2608943"/>
                <a:gd name="connsiteX1" fmla="*/ 188460 w 585065"/>
                <a:gd name="connsiteY1" fmla="*/ 144428 h 2608943"/>
                <a:gd name="connsiteX2" fmla="*/ 188460 w 585065"/>
                <a:gd name="connsiteY2" fmla="*/ 2285844 h 2608943"/>
                <a:gd name="connsiteX3" fmla="*/ 223152 w 585065"/>
                <a:gd name="connsiteY3" fmla="*/ 2320536 h 2608943"/>
                <a:gd name="connsiteX4" fmla="*/ 361914 w 585065"/>
                <a:gd name="connsiteY4" fmla="*/ 2320536 h 2608943"/>
                <a:gd name="connsiteX5" fmla="*/ 396606 w 585065"/>
                <a:gd name="connsiteY5" fmla="*/ 2285844 h 2608943"/>
                <a:gd name="connsiteX6" fmla="*/ 396606 w 585065"/>
                <a:gd name="connsiteY6" fmla="*/ 144428 h 2608943"/>
                <a:gd name="connsiteX7" fmla="*/ 361914 w 585065"/>
                <a:gd name="connsiteY7" fmla="*/ 109736 h 2608943"/>
                <a:gd name="connsiteX8" fmla="*/ 97513 w 585065"/>
                <a:gd name="connsiteY8" fmla="*/ 0 h 2608943"/>
                <a:gd name="connsiteX9" fmla="*/ 487552 w 585065"/>
                <a:gd name="connsiteY9" fmla="*/ 0 h 2608943"/>
                <a:gd name="connsiteX10" fmla="*/ 585065 w 585065"/>
                <a:gd name="connsiteY10" fmla="*/ 97513 h 2608943"/>
                <a:gd name="connsiteX11" fmla="*/ 585065 w 585065"/>
                <a:gd name="connsiteY11" fmla="*/ 2511430 h 2608943"/>
                <a:gd name="connsiteX12" fmla="*/ 487552 w 585065"/>
                <a:gd name="connsiteY12" fmla="*/ 2608943 h 2608943"/>
                <a:gd name="connsiteX13" fmla="*/ 97513 w 585065"/>
                <a:gd name="connsiteY13" fmla="*/ 2608943 h 2608943"/>
                <a:gd name="connsiteX14" fmla="*/ 0 w 585065"/>
                <a:gd name="connsiteY14" fmla="*/ 2511430 h 2608943"/>
                <a:gd name="connsiteX15" fmla="*/ 0 w 585065"/>
                <a:gd name="connsiteY15" fmla="*/ 97513 h 2608943"/>
                <a:gd name="connsiteX16" fmla="*/ 97513 w 585065"/>
                <a:gd name="connsiteY16" fmla="*/ 0 h 2608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85065" h="2608943">
                  <a:moveTo>
                    <a:pt x="223152" y="109736"/>
                  </a:moveTo>
                  <a:cubicBezTo>
                    <a:pt x="203992" y="109736"/>
                    <a:pt x="188460" y="125268"/>
                    <a:pt x="188460" y="144428"/>
                  </a:cubicBezTo>
                  <a:lnTo>
                    <a:pt x="188460" y="2285844"/>
                  </a:lnTo>
                  <a:cubicBezTo>
                    <a:pt x="188460" y="2305004"/>
                    <a:pt x="203992" y="2320536"/>
                    <a:pt x="223152" y="2320536"/>
                  </a:cubicBezTo>
                  <a:lnTo>
                    <a:pt x="361914" y="2320536"/>
                  </a:lnTo>
                  <a:cubicBezTo>
                    <a:pt x="381074" y="2320536"/>
                    <a:pt x="396606" y="2305004"/>
                    <a:pt x="396606" y="2285844"/>
                  </a:cubicBezTo>
                  <a:lnTo>
                    <a:pt x="396606" y="144428"/>
                  </a:lnTo>
                  <a:cubicBezTo>
                    <a:pt x="396606" y="125268"/>
                    <a:pt x="381074" y="109736"/>
                    <a:pt x="361914" y="109736"/>
                  </a:cubicBezTo>
                  <a:close/>
                  <a:moveTo>
                    <a:pt x="97513" y="0"/>
                  </a:moveTo>
                  <a:lnTo>
                    <a:pt x="487552" y="0"/>
                  </a:lnTo>
                  <a:cubicBezTo>
                    <a:pt x="541407" y="0"/>
                    <a:pt x="585065" y="43658"/>
                    <a:pt x="585065" y="97513"/>
                  </a:cubicBezTo>
                  <a:lnTo>
                    <a:pt x="585065" y="2511430"/>
                  </a:lnTo>
                  <a:cubicBezTo>
                    <a:pt x="585065" y="2565285"/>
                    <a:pt x="541407" y="2608943"/>
                    <a:pt x="487552" y="2608943"/>
                  </a:cubicBezTo>
                  <a:lnTo>
                    <a:pt x="97513" y="2608943"/>
                  </a:lnTo>
                  <a:cubicBezTo>
                    <a:pt x="43658" y="2608943"/>
                    <a:pt x="0" y="2565285"/>
                    <a:pt x="0" y="2511430"/>
                  </a:cubicBezTo>
                  <a:lnTo>
                    <a:pt x="0" y="97513"/>
                  </a:lnTo>
                  <a:cubicBezTo>
                    <a:pt x="0" y="43658"/>
                    <a:pt x="43658" y="0"/>
                    <a:pt x="97513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A181B89-B6A5-4F09-927A-1081F6EB7854}"/>
                </a:ext>
              </a:extLst>
            </p:cNvPr>
            <p:cNvSpPr/>
            <p:nvPr/>
          </p:nvSpPr>
          <p:spPr bwMode="auto">
            <a:xfrm>
              <a:off x="2657745" y="5513813"/>
              <a:ext cx="585065" cy="590853"/>
            </a:xfrm>
            <a:custGeom>
              <a:avLst/>
              <a:gdLst>
                <a:gd name="connsiteX0" fmla="*/ 201160 w 585065"/>
                <a:gd name="connsiteY0" fmla="*/ 0 h 590853"/>
                <a:gd name="connsiteX1" fmla="*/ 383905 w 585065"/>
                <a:gd name="connsiteY1" fmla="*/ 0 h 590853"/>
                <a:gd name="connsiteX2" fmla="*/ 383905 w 585065"/>
                <a:gd name="connsiteY2" fmla="*/ 185808 h 590853"/>
                <a:gd name="connsiteX3" fmla="*/ 585065 w 585065"/>
                <a:gd name="connsiteY3" fmla="*/ 185808 h 590853"/>
                <a:gd name="connsiteX4" fmla="*/ 585065 w 585065"/>
                <a:gd name="connsiteY4" fmla="*/ 470202 h 590853"/>
                <a:gd name="connsiteX5" fmla="*/ 464414 w 585065"/>
                <a:gd name="connsiteY5" fmla="*/ 590853 h 590853"/>
                <a:gd name="connsiteX6" fmla="*/ 120651 w 585065"/>
                <a:gd name="connsiteY6" fmla="*/ 590853 h 590853"/>
                <a:gd name="connsiteX7" fmla="*/ 0 w 585065"/>
                <a:gd name="connsiteY7" fmla="*/ 470202 h 590853"/>
                <a:gd name="connsiteX8" fmla="*/ 0 w 585065"/>
                <a:gd name="connsiteY8" fmla="*/ 185808 h 590853"/>
                <a:gd name="connsiteX9" fmla="*/ 201160 w 585065"/>
                <a:gd name="connsiteY9" fmla="*/ 185808 h 590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65" h="590853">
                  <a:moveTo>
                    <a:pt x="201160" y="0"/>
                  </a:moveTo>
                  <a:lnTo>
                    <a:pt x="383905" y="0"/>
                  </a:lnTo>
                  <a:lnTo>
                    <a:pt x="383905" y="185808"/>
                  </a:lnTo>
                  <a:lnTo>
                    <a:pt x="585065" y="185808"/>
                  </a:lnTo>
                  <a:lnTo>
                    <a:pt x="585065" y="470202"/>
                  </a:lnTo>
                  <a:cubicBezTo>
                    <a:pt x="585065" y="536836"/>
                    <a:pt x="531048" y="590853"/>
                    <a:pt x="464414" y="590853"/>
                  </a:cubicBezTo>
                  <a:lnTo>
                    <a:pt x="120651" y="590853"/>
                  </a:lnTo>
                  <a:cubicBezTo>
                    <a:pt x="54017" y="590853"/>
                    <a:pt x="0" y="536836"/>
                    <a:pt x="0" y="470202"/>
                  </a:cubicBezTo>
                  <a:lnTo>
                    <a:pt x="0" y="185808"/>
                  </a:lnTo>
                  <a:lnTo>
                    <a:pt x="201160" y="185808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50D79E42-AB17-4A78-9D55-0B7DF97C3E31}"/>
                </a:ext>
              </a:extLst>
            </p:cNvPr>
            <p:cNvSpPr/>
            <p:nvPr/>
          </p:nvSpPr>
          <p:spPr bwMode="auto">
            <a:xfrm>
              <a:off x="2746405" y="4778939"/>
              <a:ext cx="406396" cy="810090"/>
            </a:xfrm>
            <a:prstGeom prst="roundRect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46677F7B-7C97-4AB1-973B-F92D254164E9}"/>
                </a:ext>
              </a:extLst>
            </p:cNvPr>
            <p:cNvSpPr/>
            <p:nvPr/>
          </p:nvSpPr>
          <p:spPr bwMode="auto">
            <a:xfrm>
              <a:off x="2857556" y="4855967"/>
              <a:ext cx="184094" cy="655110"/>
            </a:xfrm>
            <a:prstGeom prst="roundRect">
              <a:avLst/>
            </a:prstGeom>
            <a:solidFill>
              <a:srgbClr val="000000">
                <a:lumMod val="75000"/>
                <a:lumOff val="25000"/>
              </a:srgb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50D16BF-AC84-4318-A816-5A961ACE23FC}"/>
              </a:ext>
            </a:extLst>
          </p:cNvPr>
          <p:cNvGrpSpPr/>
          <p:nvPr/>
        </p:nvGrpSpPr>
        <p:grpSpPr>
          <a:xfrm rot="2700000">
            <a:off x="6531936" y="985428"/>
            <a:ext cx="858155" cy="1552510"/>
            <a:chOff x="2747754" y="841375"/>
            <a:chExt cx="858155" cy="1552510"/>
          </a:xfrm>
        </p:grpSpPr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E8E82F47-E0D9-4D02-AD85-5B33374FF6C9}"/>
                </a:ext>
              </a:extLst>
            </p:cNvPr>
            <p:cNvSpPr/>
            <p:nvPr/>
          </p:nvSpPr>
          <p:spPr bwMode="auto">
            <a:xfrm rot="10800000">
              <a:off x="3253284" y="1538789"/>
              <a:ext cx="352625" cy="585066"/>
            </a:xfrm>
            <a:prstGeom prst="round2SameRect">
              <a:avLst>
                <a:gd name="adj1" fmla="val 20989"/>
                <a:gd name="adj2" fmla="val 0"/>
              </a:avLst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EF91E43-56F4-45AD-AD16-FA05972A353D}"/>
                </a:ext>
              </a:extLst>
            </p:cNvPr>
            <p:cNvGrpSpPr/>
            <p:nvPr/>
          </p:nvGrpSpPr>
          <p:grpSpPr>
            <a:xfrm>
              <a:off x="2747754" y="841375"/>
              <a:ext cx="352625" cy="1552510"/>
              <a:chOff x="2747754" y="841375"/>
              <a:chExt cx="352625" cy="1552510"/>
            </a:xfrm>
          </p:grpSpPr>
          <p:sp>
            <p:nvSpPr>
              <p:cNvPr id="11" name="正方形/長方形 4">
                <a:extLst>
                  <a:ext uri="{FF2B5EF4-FFF2-40B4-BE49-F238E27FC236}">
                    <a16:creationId xmlns:a16="http://schemas.microsoft.com/office/drawing/2014/main" id="{87FCF633-4237-4701-8714-AE3494B2E34E}"/>
                  </a:ext>
                </a:extLst>
              </p:cNvPr>
              <p:cNvSpPr/>
              <p:nvPr/>
            </p:nvSpPr>
            <p:spPr bwMode="auto">
              <a:xfrm>
                <a:off x="2790609" y="841375"/>
                <a:ext cx="266916" cy="633345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正方形/長方形 4">
                <a:extLst>
                  <a:ext uri="{FF2B5EF4-FFF2-40B4-BE49-F238E27FC236}">
                    <a16:creationId xmlns:a16="http://schemas.microsoft.com/office/drawing/2014/main" id="{FACB9D33-F376-4332-A359-18AFD9948AA1}"/>
                  </a:ext>
                </a:extLst>
              </p:cNvPr>
              <p:cNvSpPr/>
              <p:nvPr/>
            </p:nvSpPr>
            <p:spPr bwMode="auto">
              <a:xfrm>
                <a:off x="2790609" y="917575"/>
                <a:ext cx="266916" cy="633345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88AC3ECA-DD9A-44FF-8AE9-01234945AD59}"/>
                  </a:ext>
                </a:extLst>
              </p:cNvPr>
              <p:cNvSpPr/>
              <p:nvPr/>
            </p:nvSpPr>
            <p:spPr bwMode="auto">
              <a:xfrm>
                <a:off x="2774734" y="1466650"/>
                <a:ext cx="298666" cy="98996"/>
              </a:xfrm>
              <a:prstGeom prst="rec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A8B3C0C9-591E-4972-AC16-37EBCFD1393F}"/>
                  </a:ext>
                </a:extLst>
              </p:cNvPr>
              <p:cNvSpPr/>
              <p:nvPr/>
            </p:nvSpPr>
            <p:spPr bwMode="auto">
              <a:xfrm>
                <a:off x="2747755" y="1506204"/>
                <a:ext cx="352624" cy="45719"/>
              </a:xfrm>
              <a:prstGeom prst="rec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四角形: 上の 2 つの角を丸める 14">
                <a:extLst>
                  <a:ext uri="{FF2B5EF4-FFF2-40B4-BE49-F238E27FC236}">
                    <a16:creationId xmlns:a16="http://schemas.microsoft.com/office/drawing/2014/main" id="{0B42326A-FF42-4C62-B16D-9CB1BB817AC8}"/>
                  </a:ext>
                </a:extLst>
              </p:cNvPr>
              <p:cNvSpPr/>
              <p:nvPr/>
            </p:nvSpPr>
            <p:spPr bwMode="auto">
              <a:xfrm rot="10800000">
                <a:off x="2747754" y="1538789"/>
                <a:ext cx="352625" cy="855096"/>
              </a:xfrm>
              <a:prstGeom prst="round2SameRect">
                <a:avLst>
                  <a:gd name="adj1" fmla="val 20989"/>
                  <a:gd name="adj2" fmla="val 0"/>
                </a:avLst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3182485-43C3-4DBB-9B8F-12514BF039B6}"/>
              </a:ext>
            </a:extLst>
          </p:cNvPr>
          <p:cNvGrpSpPr/>
          <p:nvPr/>
        </p:nvGrpSpPr>
        <p:grpSpPr>
          <a:xfrm rot="2700000">
            <a:off x="8571692" y="542277"/>
            <a:ext cx="195152" cy="2159594"/>
            <a:chOff x="2216641" y="511630"/>
            <a:chExt cx="175772" cy="1945130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DCB600B-7CD4-469A-9A0A-7481EDF21FA4}"/>
                </a:ext>
              </a:extLst>
            </p:cNvPr>
            <p:cNvSpPr/>
            <p:nvPr/>
          </p:nvSpPr>
          <p:spPr bwMode="auto">
            <a:xfrm>
              <a:off x="2216641" y="512257"/>
              <a:ext cx="175772" cy="1059369"/>
            </a:xfrm>
            <a:custGeom>
              <a:avLst/>
              <a:gdLst>
                <a:gd name="connsiteX0" fmla="*/ 87886 w 175772"/>
                <a:gd name="connsiteY0" fmla="*/ 0 h 1059369"/>
                <a:gd name="connsiteX1" fmla="*/ 121797 w 175772"/>
                <a:gd name="connsiteY1" fmla="*/ 73599 h 1059369"/>
                <a:gd name="connsiteX2" fmla="*/ 175772 w 175772"/>
                <a:gd name="connsiteY2" fmla="*/ 874577 h 1059369"/>
                <a:gd name="connsiteX3" fmla="*/ 150031 w 175772"/>
                <a:gd name="connsiteY3" fmla="*/ 936722 h 1059369"/>
                <a:gd name="connsiteX4" fmla="*/ 129546 w 175772"/>
                <a:gd name="connsiteY4" fmla="*/ 950533 h 1059369"/>
                <a:gd name="connsiteX5" fmla="*/ 150323 w 175772"/>
                <a:gd name="connsiteY5" fmla="*/ 1059369 h 1059369"/>
                <a:gd name="connsiteX6" fmla="*/ 29259 w 175772"/>
                <a:gd name="connsiteY6" fmla="*/ 1059369 h 1059369"/>
                <a:gd name="connsiteX7" fmla="*/ 49602 w 175772"/>
                <a:gd name="connsiteY7" fmla="*/ 952809 h 1059369"/>
                <a:gd name="connsiteX8" fmla="*/ 25741 w 175772"/>
                <a:gd name="connsiteY8" fmla="*/ 936722 h 1059369"/>
                <a:gd name="connsiteX9" fmla="*/ 0 w 175772"/>
                <a:gd name="connsiteY9" fmla="*/ 874577 h 1059369"/>
                <a:gd name="connsiteX10" fmla="*/ 50800 w 175772"/>
                <a:gd name="connsiteY10" fmla="*/ 77568 h 1059369"/>
                <a:gd name="connsiteX11" fmla="*/ 87886 w 175772"/>
                <a:gd name="connsiteY11" fmla="*/ 0 h 105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5772" h="1059369">
                  <a:moveTo>
                    <a:pt x="87886" y="0"/>
                  </a:moveTo>
                  <a:cubicBezTo>
                    <a:pt x="114993" y="0"/>
                    <a:pt x="117637" y="43510"/>
                    <a:pt x="121797" y="73599"/>
                  </a:cubicBezTo>
                  <a:lnTo>
                    <a:pt x="175772" y="874577"/>
                  </a:lnTo>
                  <a:cubicBezTo>
                    <a:pt x="175772" y="898846"/>
                    <a:pt x="165935" y="920818"/>
                    <a:pt x="150031" y="936722"/>
                  </a:cubicBezTo>
                  <a:lnTo>
                    <a:pt x="129546" y="950533"/>
                  </a:lnTo>
                  <a:lnTo>
                    <a:pt x="150323" y="1059369"/>
                  </a:lnTo>
                  <a:lnTo>
                    <a:pt x="29259" y="1059369"/>
                  </a:lnTo>
                  <a:lnTo>
                    <a:pt x="49602" y="952809"/>
                  </a:lnTo>
                  <a:lnTo>
                    <a:pt x="25741" y="936722"/>
                  </a:lnTo>
                  <a:cubicBezTo>
                    <a:pt x="9837" y="920818"/>
                    <a:pt x="0" y="898846"/>
                    <a:pt x="0" y="874577"/>
                  </a:cubicBezTo>
                  <a:lnTo>
                    <a:pt x="50800" y="77568"/>
                  </a:lnTo>
                  <a:cubicBezTo>
                    <a:pt x="53182" y="36174"/>
                    <a:pt x="60779" y="0"/>
                    <a:pt x="87886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D1B678AC-3638-4D1A-A099-3749B5134637}"/>
                </a:ext>
              </a:extLst>
            </p:cNvPr>
            <p:cNvSpPr/>
            <p:nvPr/>
          </p:nvSpPr>
          <p:spPr bwMode="auto">
            <a:xfrm>
              <a:off x="2300819" y="511630"/>
              <a:ext cx="91594" cy="1059369"/>
            </a:xfrm>
            <a:custGeom>
              <a:avLst/>
              <a:gdLst>
                <a:gd name="connsiteX0" fmla="*/ 3708 w 91594"/>
                <a:gd name="connsiteY0" fmla="*/ 0 h 1059369"/>
                <a:gd name="connsiteX1" fmla="*/ 37619 w 91594"/>
                <a:gd name="connsiteY1" fmla="*/ 73599 h 1059369"/>
                <a:gd name="connsiteX2" fmla="*/ 91594 w 91594"/>
                <a:gd name="connsiteY2" fmla="*/ 874577 h 1059369"/>
                <a:gd name="connsiteX3" fmla="*/ 65853 w 91594"/>
                <a:gd name="connsiteY3" fmla="*/ 936722 h 1059369"/>
                <a:gd name="connsiteX4" fmla="*/ 45368 w 91594"/>
                <a:gd name="connsiteY4" fmla="*/ 950533 h 1059369"/>
                <a:gd name="connsiteX5" fmla="*/ 66145 w 91594"/>
                <a:gd name="connsiteY5" fmla="*/ 1059369 h 1059369"/>
                <a:gd name="connsiteX6" fmla="*/ 0 w 91594"/>
                <a:gd name="connsiteY6" fmla="*/ 1059369 h 1059369"/>
                <a:gd name="connsiteX7" fmla="*/ 0 w 91594"/>
                <a:gd name="connsiteY7" fmla="*/ 3101 h 105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594" h="1059369">
                  <a:moveTo>
                    <a:pt x="3708" y="0"/>
                  </a:moveTo>
                  <a:cubicBezTo>
                    <a:pt x="30815" y="0"/>
                    <a:pt x="33459" y="43510"/>
                    <a:pt x="37619" y="73599"/>
                  </a:cubicBezTo>
                  <a:lnTo>
                    <a:pt x="91594" y="874577"/>
                  </a:lnTo>
                  <a:cubicBezTo>
                    <a:pt x="91594" y="898846"/>
                    <a:pt x="81757" y="920818"/>
                    <a:pt x="65853" y="936722"/>
                  </a:cubicBezTo>
                  <a:lnTo>
                    <a:pt x="45368" y="950533"/>
                  </a:lnTo>
                  <a:lnTo>
                    <a:pt x="66145" y="1059369"/>
                  </a:lnTo>
                  <a:lnTo>
                    <a:pt x="0" y="1059369"/>
                  </a:lnTo>
                  <a:lnTo>
                    <a:pt x="0" y="3101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68E58B2B-3280-418D-ADB5-63C024EDBCED}"/>
                </a:ext>
              </a:extLst>
            </p:cNvPr>
            <p:cNvSpPr/>
            <p:nvPr/>
          </p:nvSpPr>
          <p:spPr bwMode="auto">
            <a:xfrm>
              <a:off x="2216641" y="1506204"/>
              <a:ext cx="175772" cy="950556"/>
            </a:xfrm>
            <a:prstGeom prst="roundRect">
              <a:avLst>
                <a:gd name="adj" fmla="val 44581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DC218C1D-2A33-4F8F-B399-94785DEAF60C}"/>
                </a:ext>
              </a:extLst>
            </p:cNvPr>
            <p:cNvSpPr/>
            <p:nvPr/>
          </p:nvSpPr>
          <p:spPr bwMode="auto">
            <a:xfrm>
              <a:off x="2244473" y="1538288"/>
              <a:ext cx="120108" cy="886388"/>
            </a:xfrm>
            <a:prstGeom prst="roundRect">
              <a:avLst>
                <a:gd name="adj" fmla="val 44581"/>
              </a:avLst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C404C817-3CAE-4874-9461-EDE9B4363AD4}"/>
              </a:ext>
            </a:extLst>
          </p:cNvPr>
          <p:cNvGrpSpPr/>
          <p:nvPr/>
        </p:nvGrpSpPr>
        <p:grpSpPr>
          <a:xfrm rot="2700000">
            <a:off x="1072110" y="2537241"/>
            <a:ext cx="352624" cy="2045833"/>
            <a:chOff x="2657745" y="2710270"/>
            <a:chExt cx="585065" cy="3394396"/>
          </a:xfrm>
        </p:grpSpPr>
        <p:sp>
          <p:nvSpPr>
            <p:cNvPr id="42" name="平行四辺形 41">
              <a:extLst>
                <a:ext uri="{FF2B5EF4-FFF2-40B4-BE49-F238E27FC236}">
                  <a16:creationId xmlns:a16="http://schemas.microsoft.com/office/drawing/2014/main" id="{1B707CFF-0291-4453-A3E8-CCD7C30F9D15}"/>
                </a:ext>
              </a:extLst>
            </p:cNvPr>
            <p:cNvSpPr/>
            <p:nvPr/>
          </p:nvSpPr>
          <p:spPr bwMode="auto">
            <a:xfrm rot="5400000">
              <a:off x="1645132" y="3811543"/>
              <a:ext cx="2608942" cy="406395"/>
            </a:xfrm>
            <a:prstGeom prst="parallelogram">
              <a:avLst>
                <a:gd name="adj" fmla="val 60938"/>
              </a:avLst>
            </a:pr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014AF51-40A8-44F9-A340-990B9DCC9FE0}"/>
                </a:ext>
              </a:extLst>
            </p:cNvPr>
            <p:cNvSpPr/>
            <p:nvPr/>
          </p:nvSpPr>
          <p:spPr bwMode="auto">
            <a:xfrm>
              <a:off x="2657745" y="3248979"/>
              <a:ext cx="585065" cy="2608943"/>
            </a:xfrm>
            <a:custGeom>
              <a:avLst/>
              <a:gdLst>
                <a:gd name="connsiteX0" fmla="*/ 223152 w 585065"/>
                <a:gd name="connsiteY0" fmla="*/ 109736 h 2608943"/>
                <a:gd name="connsiteX1" fmla="*/ 188460 w 585065"/>
                <a:gd name="connsiteY1" fmla="*/ 144428 h 2608943"/>
                <a:gd name="connsiteX2" fmla="*/ 188460 w 585065"/>
                <a:gd name="connsiteY2" fmla="*/ 2285844 h 2608943"/>
                <a:gd name="connsiteX3" fmla="*/ 223152 w 585065"/>
                <a:gd name="connsiteY3" fmla="*/ 2320536 h 2608943"/>
                <a:gd name="connsiteX4" fmla="*/ 361914 w 585065"/>
                <a:gd name="connsiteY4" fmla="*/ 2320536 h 2608943"/>
                <a:gd name="connsiteX5" fmla="*/ 396606 w 585065"/>
                <a:gd name="connsiteY5" fmla="*/ 2285844 h 2608943"/>
                <a:gd name="connsiteX6" fmla="*/ 396606 w 585065"/>
                <a:gd name="connsiteY6" fmla="*/ 144428 h 2608943"/>
                <a:gd name="connsiteX7" fmla="*/ 361914 w 585065"/>
                <a:gd name="connsiteY7" fmla="*/ 109736 h 2608943"/>
                <a:gd name="connsiteX8" fmla="*/ 97513 w 585065"/>
                <a:gd name="connsiteY8" fmla="*/ 0 h 2608943"/>
                <a:gd name="connsiteX9" fmla="*/ 487552 w 585065"/>
                <a:gd name="connsiteY9" fmla="*/ 0 h 2608943"/>
                <a:gd name="connsiteX10" fmla="*/ 585065 w 585065"/>
                <a:gd name="connsiteY10" fmla="*/ 97513 h 2608943"/>
                <a:gd name="connsiteX11" fmla="*/ 585065 w 585065"/>
                <a:gd name="connsiteY11" fmla="*/ 2511430 h 2608943"/>
                <a:gd name="connsiteX12" fmla="*/ 487552 w 585065"/>
                <a:gd name="connsiteY12" fmla="*/ 2608943 h 2608943"/>
                <a:gd name="connsiteX13" fmla="*/ 97513 w 585065"/>
                <a:gd name="connsiteY13" fmla="*/ 2608943 h 2608943"/>
                <a:gd name="connsiteX14" fmla="*/ 0 w 585065"/>
                <a:gd name="connsiteY14" fmla="*/ 2511430 h 2608943"/>
                <a:gd name="connsiteX15" fmla="*/ 0 w 585065"/>
                <a:gd name="connsiteY15" fmla="*/ 97513 h 2608943"/>
                <a:gd name="connsiteX16" fmla="*/ 97513 w 585065"/>
                <a:gd name="connsiteY16" fmla="*/ 0 h 2608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85065" h="2608943">
                  <a:moveTo>
                    <a:pt x="223152" y="109736"/>
                  </a:moveTo>
                  <a:cubicBezTo>
                    <a:pt x="203992" y="109736"/>
                    <a:pt x="188460" y="125268"/>
                    <a:pt x="188460" y="144428"/>
                  </a:cubicBezTo>
                  <a:lnTo>
                    <a:pt x="188460" y="2285844"/>
                  </a:lnTo>
                  <a:cubicBezTo>
                    <a:pt x="188460" y="2305004"/>
                    <a:pt x="203992" y="2320536"/>
                    <a:pt x="223152" y="2320536"/>
                  </a:cubicBezTo>
                  <a:lnTo>
                    <a:pt x="361914" y="2320536"/>
                  </a:lnTo>
                  <a:cubicBezTo>
                    <a:pt x="381074" y="2320536"/>
                    <a:pt x="396606" y="2305004"/>
                    <a:pt x="396606" y="2285844"/>
                  </a:cubicBezTo>
                  <a:lnTo>
                    <a:pt x="396606" y="144428"/>
                  </a:lnTo>
                  <a:cubicBezTo>
                    <a:pt x="396606" y="125268"/>
                    <a:pt x="381074" y="109736"/>
                    <a:pt x="361914" y="109736"/>
                  </a:cubicBezTo>
                  <a:close/>
                  <a:moveTo>
                    <a:pt x="97513" y="0"/>
                  </a:moveTo>
                  <a:lnTo>
                    <a:pt x="487552" y="0"/>
                  </a:lnTo>
                  <a:cubicBezTo>
                    <a:pt x="541407" y="0"/>
                    <a:pt x="585065" y="43658"/>
                    <a:pt x="585065" y="97513"/>
                  </a:cubicBezTo>
                  <a:lnTo>
                    <a:pt x="585065" y="2511430"/>
                  </a:lnTo>
                  <a:cubicBezTo>
                    <a:pt x="585065" y="2565285"/>
                    <a:pt x="541407" y="2608943"/>
                    <a:pt x="487552" y="2608943"/>
                  </a:cubicBezTo>
                  <a:lnTo>
                    <a:pt x="97513" y="2608943"/>
                  </a:lnTo>
                  <a:cubicBezTo>
                    <a:pt x="43658" y="2608943"/>
                    <a:pt x="0" y="2565285"/>
                    <a:pt x="0" y="2511430"/>
                  </a:cubicBezTo>
                  <a:lnTo>
                    <a:pt x="0" y="97513"/>
                  </a:lnTo>
                  <a:cubicBezTo>
                    <a:pt x="0" y="43658"/>
                    <a:pt x="43658" y="0"/>
                    <a:pt x="97513" y="0"/>
                  </a:cubicBezTo>
                  <a:close/>
                </a:path>
              </a:pathLst>
            </a:custGeom>
            <a:solidFill>
              <a:srgbClr val="00B05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FAFF44CA-1393-4CC4-B382-F6887CC8FF7D}"/>
                </a:ext>
              </a:extLst>
            </p:cNvPr>
            <p:cNvSpPr/>
            <p:nvPr/>
          </p:nvSpPr>
          <p:spPr bwMode="auto">
            <a:xfrm>
              <a:off x="2657745" y="5513813"/>
              <a:ext cx="585065" cy="590853"/>
            </a:xfrm>
            <a:custGeom>
              <a:avLst/>
              <a:gdLst>
                <a:gd name="connsiteX0" fmla="*/ 201160 w 585065"/>
                <a:gd name="connsiteY0" fmla="*/ 0 h 590853"/>
                <a:gd name="connsiteX1" fmla="*/ 383905 w 585065"/>
                <a:gd name="connsiteY1" fmla="*/ 0 h 590853"/>
                <a:gd name="connsiteX2" fmla="*/ 383905 w 585065"/>
                <a:gd name="connsiteY2" fmla="*/ 185808 h 590853"/>
                <a:gd name="connsiteX3" fmla="*/ 585065 w 585065"/>
                <a:gd name="connsiteY3" fmla="*/ 185808 h 590853"/>
                <a:gd name="connsiteX4" fmla="*/ 585065 w 585065"/>
                <a:gd name="connsiteY4" fmla="*/ 470202 h 590853"/>
                <a:gd name="connsiteX5" fmla="*/ 464414 w 585065"/>
                <a:gd name="connsiteY5" fmla="*/ 590853 h 590853"/>
                <a:gd name="connsiteX6" fmla="*/ 120651 w 585065"/>
                <a:gd name="connsiteY6" fmla="*/ 590853 h 590853"/>
                <a:gd name="connsiteX7" fmla="*/ 0 w 585065"/>
                <a:gd name="connsiteY7" fmla="*/ 470202 h 590853"/>
                <a:gd name="connsiteX8" fmla="*/ 0 w 585065"/>
                <a:gd name="connsiteY8" fmla="*/ 185808 h 590853"/>
                <a:gd name="connsiteX9" fmla="*/ 201160 w 585065"/>
                <a:gd name="connsiteY9" fmla="*/ 185808 h 590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65" h="590853">
                  <a:moveTo>
                    <a:pt x="201160" y="0"/>
                  </a:moveTo>
                  <a:lnTo>
                    <a:pt x="383905" y="0"/>
                  </a:lnTo>
                  <a:lnTo>
                    <a:pt x="383905" y="185808"/>
                  </a:lnTo>
                  <a:lnTo>
                    <a:pt x="585065" y="185808"/>
                  </a:lnTo>
                  <a:lnTo>
                    <a:pt x="585065" y="470202"/>
                  </a:lnTo>
                  <a:cubicBezTo>
                    <a:pt x="585065" y="536836"/>
                    <a:pt x="531048" y="590853"/>
                    <a:pt x="464414" y="590853"/>
                  </a:cubicBezTo>
                  <a:lnTo>
                    <a:pt x="120651" y="590853"/>
                  </a:lnTo>
                  <a:cubicBezTo>
                    <a:pt x="54017" y="590853"/>
                    <a:pt x="0" y="536836"/>
                    <a:pt x="0" y="470202"/>
                  </a:cubicBezTo>
                  <a:lnTo>
                    <a:pt x="0" y="185808"/>
                  </a:lnTo>
                  <a:lnTo>
                    <a:pt x="201160" y="185808"/>
                  </a:lnTo>
                  <a:close/>
                </a:path>
              </a:pathLst>
            </a:custGeom>
            <a:solidFill>
              <a:srgbClr val="0033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277D5F5A-847D-4167-AFAF-0EE00C761F34}"/>
                </a:ext>
              </a:extLst>
            </p:cNvPr>
            <p:cNvSpPr/>
            <p:nvPr/>
          </p:nvSpPr>
          <p:spPr bwMode="auto">
            <a:xfrm>
              <a:off x="2746405" y="4778939"/>
              <a:ext cx="406396" cy="810090"/>
            </a:xfrm>
            <a:prstGeom prst="roundRect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四角形: 角を丸くする 45">
              <a:extLst>
                <a:ext uri="{FF2B5EF4-FFF2-40B4-BE49-F238E27FC236}">
                  <a16:creationId xmlns:a16="http://schemas.microsoft.com/office/drawing/2014/main" id="{4586B834-8244-483E-B1BB-7B9AAA2CDF03}"/>
                </a:ext>
              </a:extLst>
            </p:cNvPr>
            <p:cNvSpPr/>
            <p:nvPr/>
          </p:nvSpPr>
          <p:spPr bwMode="auto">
            <a:xfrm>
              <a:off x="2857556" y="4855967"/>
              <a:ext cx="184094" cy="655110"/>
            </a:xfrm>
            <a:prstGeom prst="roundRect">
              <a:avLst/>
            </a:prstGeom>
            <a:solidFill>
              <a:srgbClr val="000000">
                <a:lumMod val="75000"/>
                <a:lumOff val="25000"/>
              </a:srgb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D36AC9FE-28C5-4B77-B0C1-CC43C8E3A9D2}"/>
              </a:ext>
            </a:extLst>
          </p:cNvPr>
          <p:cNvGrpSpPr/>
          <p:nvPr/>
        </p:nvGrpSpPr>
        <p:grpSpPr>
          <a:xfrm rot="2700000">
            <a:off x="6531937" y="2917745"/>
            <a:ext cx="858155" cy="1552510"/>
            <a:chOff x="2747754" y="841375"/>
            <a:chExt cx="858155" cy="1552510"/>
          </a:xfrm>
        </p:grpSpPr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2A5E4EF4-4F62-44EA-85A3-9F81CA593F23}"/>
                </a:ext>
              </a:extLst>
            </p:cNvPr>
            <p:cNvSpPr/>
            <p:nvPr/>
          </p:nvSpPr>
          <p:spPr bwMode="auto">
            <a:xfrm rot="10800000">
              <a:off x="3253284" y="1538789"/>
              <a:ext cx="352625" cy="585066"/>
            </a:xfrm>
            <a:prstGeom prst="round2SameRect">
              <a:avLst>
                <a:gd name="adj1" fmla="val 20989"/>
                <a:gd name="adj2" fmla="val 0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2566A131-C70E-4861-B744-65C3E3D65225}"/>
                </a:ext>
              </a:extLst>
            </p:cNvPr>
            <p:cNvGrpSpPr/>
            <p:nvPr/>
          </p:nvGrpSpPr>
          <p:grpSpPr>
            <a:xfrm>
              <a:off x="2747754" y="841375"/>
              <a:ext cx="352625" cy="1552510"/>
              <a:chOff x="2747754" y="841375"/>
              <a:chExt cx="352625" cy="1552510"/>
            </a:xfrm>
          </p:grpSpPr>
          <p:sp>
            <p:nvSpPr>
              <p:cNvPr id="50" name="正方形/長方形 4">
                <a:extLst>
                  <a:ext uri="{FF2B5EF4-FFF2-40B4-BE49-F238E27FC236}">
                    <a16:creationId xmlns:a16="http://schemas.microsoft.com/office/drawing/2014/main" id="{E5F421DA-58E5-4616-AD06-CC2BA5ACCBBA}"/>
                  </a:ext>
                </a:extLst>
              </p:cNvPr>
              <p:cNvSpPr/>
              <p:nvPr/>
            </p:nvSpPr>
            <p:spPr bwMode="auto">
              <a:xfrm>
                <a:off x="2790609" y="841375"/>
                <a:ext cx="266916" cy="633345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" name="正方形/長方形 4">
                <a:extLst>
                  <a:ext uri="{FF2B5EF4-FFF2-40B4-BE49-F238E27FC236}">
                    <a16:creationId xmlns:a16="http://schemas.microsoft.com/office/drawing/2014/main" id="{BAB64D81-C254-4842-9884-61BD9F28688F}"/>
                  </a:ext>
                </a:extLst>
              </p:cNvPr>
              <p:cNvSpPr/>
              <p:nvPr/>
            </p:nvSpPr>
            <p:spPr bwMode="auto">
              <a:xfrm>
                <a:off x="2790609" y="917575"/>
                <a:ext cx="266916" cy="633345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B1FAF6E3-7C25-4E8C-9CCD-B4BEE6D4E64B}"/>
                  </a:ext>
                </a:extLst>
              </p:cNvPr>
              <p:cNvSpPr/>
              <p:nvPr/>
            </p:nvSpPr>
            <p:spPr bwMode="auto">
              <a:xfrm>
                <a:off x="2774734" y="1466650"/>
                <a:ext cx="298666" cy="98996"/>
              </a:xfrm>
              <a:prstGeom prst="rec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79824F62-82C5-4CEA-AA07-316EC4A5989A}"/>
                  </a:ext>
                </a:extLst>
              </p:cNvPr>
              <p:cNvSpPr/>
              <p:nvPr/>
            </p:nvSpPr>
            <p:spPr bwMode="auto">
              <a:xfrm>
                <a:off x="2747755" y="1506204"/>
                <a:ext cx="352624" cy="45719"/>
              </a:xfrm>
              <a:prstGeom prst="rec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53738A9E-28EE-4E68-8E8E-4969520FE3DC}"/>
                  </a:ext>
                </a:extLst>
              </p:cNvPr>
              <p:cNvSpPr/>
              <p:nvPr/>
            </p:nvSpPr>
            <p:spPr bwMode="auto">
              <a:xfrm rot="10800000">
                <a:off x="2747754" y="1538789"/>
                <a:ext cx="352625" cy="855096"/>
              </a:xfrm>
              <a:prstGeom prst="round2SameRect">
                <a:avLst>
                  <a:gd name="adj1" fmla="val 20989"/>
                  <a:gd name="adj2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55DEE563-B452-4455-BB2F-EB1A62DD40AE}"/>
              </a:ext>
            </a:extLst>
          </p:cNvPr>
          <p:cNvGrpSpPr/>
          <p:nvPr/>
        </p:nvGrpSpPr>
        <p:grpSpPr>
          <a:xfrm rot="2700000">
            <a:off x="8571693" y="2474594"/>
            <a:ext cx="195152" cy="2159594"/>
            <a:chOff x="2216641" y="511630"/>
            <a:chExt cx="175772" cy="1945130"/>
          </a:xfrm>
        </p:grpSpPr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1505A2E1-2665-4F7D-879F-B4F17FDD93C8}"/>
                </a:ext>
              </a:extLst>
            </p:cNvPr>
            <p:cNvSpPr/>
            <p:nvPr/>
          </p:nvSpPr>
          <p:spPr bwMode="auto">
            <a:xfrm>
              <a:off x="2216641" y="512257"/>
              <a:ext cx="175772" cy="1059369"/>
            </a:xfrm>
            <a:custGeom>
              <a:avLst/>
              <a:gdLst>
                <a:gd name="connsiteX0" fmla="*/ 87886 w 175772"/>
                <a:gd name="connsiteY0" fmla="*/ 0 h 1059369"/>
                <a:gd name="connsiteX1" fmla="*/ 121797 w 175772"/>
                <a:gd name="connsiteY1" fmla="*/ 73599 h 1059369"/>
                <a:gd name="connsiteX2" fmla="*/ 175772 w 175772"/>
                <a:gd name="connsiteY2" fmla="*/ 874577 h 1059369"/>
                <a:gd name="connsiteX3" fmla="*/ 150031 w 175772"/>
                <a:gd name="connsiteY3" fmla="*/ 936722 h 1059369"/>
                <a:gd name="connsiteX4" fmla="*/ 129546 w 175772"/>
                <a:gd name="connsiteY4" fmla="*/ 950533 h 1059369"/>
                <a:gd name="connsiteX5" fmla="*/ 150323 w 175772"/>
                <a:gd name="connsiteY5" fmla="*/ 1059369 h 1059369"/>
                <a:gd name="connsiteX6" fmla="*/ 29259 w 175772"/>
                <a:gd name="connsiteY6" fmla="*/ 1059369 h 1059369"/>
                <a:gd name="connsiteX7" fmla="*/ 49602 w 175772"/>
                <a:gd name="connsiteY7" fmla="*/ 952809 h 1059369"/>
                <a:gd name="connsiteX8" fmla="*/ 25741 w 175772"/>
                <a:gd name="connsiteY8" fmla="*/ 936722 h 1059369"/>
                <a:gd name="connsiteX9" fmla="*/ 0 w 175772"/>
                <a:gd name="connsiteY9" fmla="*/ 874577 h 1059369"/>
                <a:gd name="connsiteX10" fmla="*/ 50800 w 175772"/>
                <a:gd name="connsiteY10" fmla="*/ 77568 h 1059369"/>
                <a:gd name="connsiteX11" fmla="*/ 87886 w 175772"/>
                <a:gd name="connsiteY11" fmla="*/ 0 h 105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5772" h="1059369">
                  <a:moveTo>
                    <a:pt x="87886" y="0"/>
                  </a:moveTo>
                  <a:cubicBezTo>
                    <a:pt x="114993" y="0"/>
                    <a:pt x="117637" y="43510"/>
                    <a:pt x="121797" y="73599"/>
                  </a:cubicBezTo>
                  <a:lnTo>
                    <a:pt x="175772" y="874577"/>
                  </a:lnTo>
                  <a:cubicBezTo>
                    <a:pt x="175772" y="898846"/>
                    <a:pt x="165935" y="920818"/>
                    <a:pt x="150031" y="936722"/>
                  </a:cubicBezTo>
                  <a:lnTo>
                    <a:pt x="129546" y="950533"/>
                  </a:lnTo>
                  <a:lnTo>
                    <a:pt x="150323" y="1059369"/>
                  </a:lnTo>
                  <a:lnTo>
                    <a:pt x="29259" y="1059369"/>
                  </a:lnTo>
                  <a:lnTo>
                    <a:pt x="49602" y="952809"/>
                  </a:lnTo>
                  <a:lnTo>
                    <a:pt x="25741" y="936722"/>
                  </a:lnTo>
                  <a:cubicBezTo>
                    <a:pt x="9837" y="920818"/>
                    <a:pt x="0" y="898846"/>
                    <a:pt x="0" y="874577"/>
                  </a:cubicBezTo>
                  <a:lnTo>
                    <a:pt x="50800" y="77568"/>
                  </a:lnTo>
                  <a:cubicBezTo>
                    <a:pt x="53182" y="36174"/>
                    <a:pt x="60779" y="0"/>
                    <a:pt x="87886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A956A203-4AFF-4913-A8A8-59EC1D4C2446}"/>
                </a:ext>
              </a:extLst>
            </p:cNvPr>
            <p:cNvSpPr/>
            <p:nvPr/>
          </p:nvSpPr>
          <p:spPr bwMode="auto">
            <a:xfrm>
              <a:off x="2300819" y="511630"/>
              <a:ext cx="91594" cy="1059369"/>
            </a:xfrm>
            <a:custGeom>
              <a:avLst/>
              <a:gdLst>
                <a:gd name="connsiteX0" fmla="*/ 3708 w 91594"/>
                <a:gd name="connsiteY0" fmla="*/ 0 h 1059369"/>
                <a:gd name="connsiteX1" fmla="*/ 37619 w 91594"/>
                <a:gd name="connsiteY1" fmla="*/ 73599 h 1059369"/>
                <a:gd name="connsiteX2" fmla="*/ 91594 w 91594"/>
                <a:gd name="connsiteY2" fmla="*/ 874577 h 1059369"/>
                <a:gd name="connsiteX3" fmla="*/ 65853 w 91594"/>
                <a:gd name="connsiteY3" fmla="*/ 936722 h 1059369"/>
                <a:gd name="connsiteX4" fmla="*/ 45368 w 91594"/>
                <a:gd name="connsiteY4" fmla="*/ 950533 h 1059369"/>
                <a:gd name="connsiteX5" fmla="*/ 66145 w 91594"/>
                <a:gd name="connsiteY5" fmla="*/ 1059369 h 1059369"/>
                <a:gd name="connsiteX6" fmla="*/ 0 w 91594"/>
                <a:gd name="connsiteY6" fmla="*/ 1059369 h 1059369"/>
                <a:gd name="connsiteX7" fmla="*/ 0 w 91594"/>
                <a:gd name="connsiteY7" fmla="*/ 3101 h 105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594" h="1059369">
                  <a:moveTo>
                    <a:pt x="3708" y="0"/>
                  </a:moveTo>
                  <a:cubicBezTo>
                    <a:pt x="30815" y="0"/>
                    <a:pt x="33459" y="43510"/>
                    <a:pt x="37619" y="73599"/>
                  </a:cubicBezTo>
                  <a:lnTo>
                    <a:pt x="91594" y="874577"/>
                  </a:lnTo>
                  <a:cubicBezTo>
                    <a:pt x="91594" y="898846"/>
                    <a:pt x="81757" y="920818"/>
                    <a:pt x="65853" y="936722"/>
                  </a:cubicBezTo>
                  <a:lnTo>
                    <a:pt x="45368" y="950533"/>
                  </a:lnTo>
                  <a:lnTo>
                    <a:pt x="66145" y="1059369"/>
                  </a:lnTo>
                  <a:lnTo>
                    <a:pt x="0" y="1059369"/>
                  </a:lnTo>
                  <a:lnTo>
                    <a:pt x="0" y="3101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" name="四角形: 角を丸くする 57">
              <a:extLst>
                <a:ext uri="{FF2B5EF4-FFF2-40B4-BE49-F238E27FC236}">
                  <a16:creationId xmlns:a16="http://schemas.microsoft.com/office/drawing/2014/main" id="{800E83DB-EC91-4AF3-89A3-43A9641DF619}"/>
                </a:ext>
              </a:extLst>
            </p:cNvPr>
            <p:cNvSpPr/>
            <p:nvPr/>
          </p:nvSpPr>
          <p:spPr bwMode="auto">
            <a:xfrm>
              <a:off x="2216641" y="1506204"/>
              <a:ext cx="175772" cy="950556"/>
            </a:xfrm>
            <a:prstGeom prst="roundRect">
              <a:avLst>
                <a:gd name="adj" fmla="val 44581"/>
              </a:avLst>
            </a:prstGeom>
            <a:solidFill>
              <a:schemeClr val="accent6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" name="四角形: 角を丸くする 58">
              <a:extLst>
                <a:ext uri="{FF2B5EF4-FFF2-40B4-BE49-F238E27FC236}">
                  <a16:creationId xmlns:a16="http://schemas.microsoft.com/office/drawing/2014/main" id="{AF9F110F-D30D-4962-8FDD-750D8D26DF27}"/>
                </a:ext>
              </a:extLst>
            </p:cNvPr>
            <p:cNvSpPr/>
            <p:nvPr/>
          </p:nvSpPr>
          <p:spPr bwMode="auto">
            <a:xfrm>
              <a:off x="2244473" y="1538288"/>
              <a:ext cx="120108" cy="886388"/>
            </a:xfrm>
            <a:prstGeom prst="roundRect">
              <a:avLst>
                <a:gd name="adj" fmla="val 44581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75884AF3-7178-4EB8-9F25-206B6A8C5A62}"/>
              </a:ext>
            </a:extLst>
          </p:cNvPr>
          <p:cNvGrpSpPr/>
          <p:nvPr/>
        </p:nvGrpSpPr>
        <p:grpSpPr>
          <a:xfrm rot="2700000">
            <a:off x="1072110" y="4478185"/>
            <a:ext cx="352624" cy="2045833"/>
            <a:chOff x="2657745" y="2710270"/>
            <a:chExt cx="585065" cy="3394396"/>
          </a:xfrm>
        </p:grpSpPr>
        <p:sp>
          <p:nvSpPr>
            <p:cNvPr id="81" name="平行四辺形 80">
              <a:extLst>
                <a:ext uri="{FF2B5EF4-FFF2-40B4-BE49-F238E27FC236}">
                  <a16:creationId xmlns:a16="http://schemas.microsoft.com/office/drawing/2014/main" id="{7A96B9F2-999A-4A74-8DAF-4F25BC78F19B}"/>
                </a:ext>
              </a:extLst>
            </p:cNvPr>
            <p:cNvSpPr/>
            <p:nvPr/>
          </p:nvSpPr>
          <p:spPr bwMode="auto">
            <a:xfrm rot="5400000">
              <a:off x="1645132" y="3811543"/>
              <a:ext cx="2608942" cy="406395"/>
            </a:xfrm>
            <a:prstGeom prst="parallelogram">
              <a:avLst>
                <a:gd name="adj" fmla="val 60938"/>
              </a:avLst>
            </a:pr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F0F67311-054F-4657-8D05-2B92A7347351}"/>
                </a:ext>
              </a:extLst>
            </p:cNvPr>
            <p:cNvSpPr/>
            <p:nvPr/>
          </p:nvSpPr>
          <p:spPr bwMode="auto">
            <a:xfrm>
              <a:off x="2657745" y="3248979"/>
              <a:ext cx="585065" cy="2608943"/>
            </a:xfrm>
            <a:custGeom>
              <a:avLst/>
              <a:gdLst>
                <a:gd name="connsiteX0" fmla="*/ 223152 w 585065"/>
                <a:gd name="connsiteY0" fmla="*/ 109736 h 2608943"/>
                <a:gd name="connsiteX1" fmla="*/ 188460 w 585065"/>
                <a:gd name="connsiteY1" fmla="*/ 144428 h 2608943"/>
                <a:gd name="connsiteX2" fmla="*/ 188460 w 585065"/>
                <a:gd name="connsiteY2" fmla="*/ 2285844 h 2608943"/>
                <a:gd name="connsiteX3" fmla="*/ 223152 w 585065"/>
                <a:gd name="connsiteY3" fmla="*/ 2320536 h 2608943"/>
                <a:gd name="connsiteX4" fmla="*/ 361914 w 585065"/>
                <a:gd name="connsiteY4" fmla="*/ 2320536 h 2608943"/>
                <a:gd name="connsiteX5" fmla="*/ 396606 w 585065"/>
                <a:gd name="connsiteY5" fmla="*/ 2285844 h 2608943"/>
                <a:gd name="connsiteX6" fmla="*/ 396606 w 585065"/>
                <a:gd name="connsiteY6" fmla="*/ 144428 h 2608943"/>
                <a:gd name="connsiteX7" fmla="*/ 361914 w 585065"/>
                <a:gd name="connsiteY7" fmla="*/ 109736 h 2608943"/>
                <a:gd name="connsiteX8" fmla="*/ 97513 w 585065"/>
                <a:gd name="connsiteY8" fmla="*/ 0 h 2608943"/>
                <a:gd name="connsiteX9" fmla="*/ 487552 w 585065"/>
                <a:gd name="connsiteY9" fmla="*/ 0 h 2608943"/>
                <a:gd name="connsiteX10" fmla="*/ 585065 w 585065"/>
                <a:gd name="connsiteY10" fmla="*/ 97513 h 2608943"/>
                <a:gd name="connsiteX11" fmla="*/ 585065 w 585065"/>
                <a:gd name="connsiteY11" fmla="*/ 2511430 h 2608943"/>
                <a:gd name="connsiteX12" fmla="*/ 487552 w 585065"/>
                <a:gd name="connsiteY12" fmla="*/ 2608943 h 2608943"/>
                <a:gd name="connsiteX13" fmla="*/ 97513 w 585065"/>
                <a:gd name="connsiteY13" fmla="*/ 2608943 h 2608943"/>
                <a:gd name="connsiteX14" fmla="*/ 0 w 585065"/>
                <a:gd name="connsiteY14" fmla="*/ 2511430 h 2608943"/>
                <a:gd name="connsiteX15" fmla="*/ 0 w 585065"/>
                <a:gd name="connsiteY15" fmla="*/ 97513 h 2608943"/>
                <a:gd name="connsiteX16" fmla="*/ 97513 w 585065"/>
                <a:gd name="connsiteY16" fmla="*/ 0 h 2608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85065" h="2608943">
                  <a:moveTo>
                    <a:pt x="223152" y="109736"/>
                  </a:moveTo>
                  <a:cubicBezTo>
                    <a:pt x="203992" y="109736"/>
                    <a:pt x="188460" y="125268"/>
                    <a:pt x="188460" y="144428"/>
                  </a:cubicBezTo>
                  <a:lnTo>
                    <a:pt x="188460" y="2285844"/>
                  </a:lnTo>
                  <a:cubicBezTo>
                    <a:pt x="188460" y="2305004"/>
                    <a:pt x="203992" y="2320536"/>
                    <a:pt x="223152" y="2320536"/>
                  </a:cubicBezTo>
                  <a:lnTo>
                    <a:pt x="361914" y="2320536"/>
                  </a:lnTo>
                  <a:cubicBezTo>
                    <a:pt x="381074" y="2320536"/>
                    <a:pt x="396606" y="2305004"/>
                    <a:pt x="396606" y="2285844"/>
                  </a:cubicBezTo>
                  <a:lnTo>
                    <a:pt x="396606" y="144428"/>
                  </a:lnTo>
                  <a:cubicBezTo>
                    <a:pt x="396606" y="125268"/>
                    <a:pt x="381074" y="109736"/>
                    <a:pt x="361914" y="109736"/>
                  </a:cubicBezTo>
                  <a:close/>
                  <a:moveTo>
                    <a:pt x="97513" y="0"/>
                  </a:moveTo>
                  <a:lnTo>
                    <a:pt x="487552" y="0"/>
                  </a:lnTo>
                  <a:cubicBezTo>
                    <a:pt x="541407" y="0"/>
                    <a:pt x="585065" y="43658"/>
                    <a:pt x="585065" y="97513"/>
                  </a:cubicBezTo>
                  <a:lnTo>
                    <a:pt x="585065" y="2511430"/>
                  </a:lnTo>
                  <a:cubicBezTo>
                    <a:pt x="585065" y="2565285"/>
                    <a:pt x="541407" y="2608943"/>
                    <a:pt x="487552" y="2608943"/>
                  </a:cubicBezTo>
                  <a:lnTo>
                    <a:pt x="97513" y="2608943"/>
                  </a:lnTo>
                  <a:cubicBezTo>
                    <a:pt x="43658" y="2608943"/>
                    <a:pt x="0" y="2565285"/>
                    <a:pt x="0" y="2511430"/>
                  </a:cubicBezTo>
                  <a:lnTo>
                    <a:pt x="0" y="97513"/>
                  </a:lnTo>
                  <a:cubicBezTo>
                    <a:pt x="0" y="43658"/>
                    <a:pt x="43658" y="0"/>
                    <a:pt x="97513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D3C8A12A-3CFF-429A-9A16-D292A555FFA4}"/>
                </a:ext>
              </a:extLst>
            </p:cNvPr>
            <p:cNvSpPr/>
            <p:nvPr/>
          </p:nvSpPr>
          <p:spPr bwMode="auto">
            <a:xfrm>
              <a:off x="2657745" y="5513813"/>
              <a:ext cx="585065" cy="590853"/>
            </a:xfrm>
            <a:custGeom>
              <a:avLst/>
              <a:gdLst>
                <a:gd name="connsiteX0" fmla="*/ 201160 w 585065"/>
                <a:gd name="connsiteY0" fmla="*/ 0 h 590853"/>
                <a:gd name="connsiteX1" fmla="*/ 383905 w 585065"/>
                <a:gd name="connsiteY1" fmla="*/ 0 h 590853"/>
                <a:gd name="connsiteX2" fmla="*/ 383905 w 585065"/>
                <a:gd name="connsiteY2" fmla="*/ 185808 h 590853"/>
                <a:gd name="connsiteX3" fmla="*/ 585065 w 585065"/>
                <a:gd name="connsiteY3" fmla="*/ 185808 h 590853"/>
                <a:gd name="connsiteX4" fmla="*/ 585065 w 585065"/>
                <a:gd name="connsiteY4" fmla="*/ 470202 h 590853"/>
                <a:gd name="connsiteX5" fmla="*/ 464414 w 585065"/>
                <a:gd name="connsiteY5" fmla="*/ 590853 h 590853"/>
                <a:gd name="connsiteX6" fmla="*/ 120651 w 585065"/>
                <a:gd name="connsiteY6" fmla="*/ 590853 h 590853"/>
                <a:gd name="connsiteX7" fmla="*/ 0 w 585065"/>
                <a:gd name="connsiteY7" fmla="*/ 470202 h 590853"/>
                <a:gd name="connsiteX8" fmla="*/ 0 w 585065"/>
                <a:gd name="connsiteY8" fmla="*/ 185808 h 590853"/>
                <a:gd name="connsiteX9" fmla="*/ 201160 w 585065"/>
                <a:gd name="connsiteY9" fmla="*/ 185808 h 590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65" h="590853">
                  <a:moveTo>
                    <a:pt x="201160" y="0"/>
                  </a:moveTo>
                  <a:lnTo>
                    <a:pt x="383905" y="0"/>
                  </a:lnTo>
                  <a:lnTo>
                    <a:pt x="383905" y="185808"/>
                  </a:lnTo>
                  <a:lnTo>
                    <a:pt x="585065" y="185808"/>
                  </a:lnTo>
                  <a:lnTo>
                    <a:pt x="585065" y="470202"/>
                  </a:lnTo>
                  <a:cubicBezTo>
                    <a:pt x="585065" y="536836"/>
                    <a:pt x="531048" y="590853"/>
                    <a:pt x="464414" y="590853"/>
                  </a:cubicBezTo>
                  <a:lnTo>
                    <a:pt x="120651" y="590853"/>
                  </a:lnTo>
                  <a:cubicBezTo>
                    <a:pt x="54017" y="590853"/>
                    <a:pt x="0" y="536836"/>
                    <a:pt x="0" y="470202"/>
                  </a:cubicBezTo>
                  <a:lnTo>
                    <a:pt x="0" y="185808"/>
                  </a:lnTo>
                  <a:lnTo>
                    <a:pt x="201160" y="185808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" name="四角形: 角を丸くする 83">
              <a:extLst>
                <a:ext uri="{FF2B5EF4-FFF2-40B4-BE49-F238E27FC236}">
                  <a16:creationId xmlns:a16="http://schemas.microsoft.com/office/drawing/2014/main" id="{A8861277-736D-4B75-852B-16F7F6BF353E}"/>
                </a:ext>
              </a:extLst>
            </p:cNvPr>
            <p:cNvSpPr/>
            <p:nvPr/>
          </p:nvSpPr>
          <p:spPr bwMode="auto">
            <a:xfrm>
              <a:off x="2746405" y="4778939"/>
              <a:ext cx="406396" cy="810090"/>
            </a:xfrm>
            <a:prstGeom prst="roundRect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" name="四角形: 角を丸くする 84">
              <a:extLst>
                <a:ext uri="{FF2B5EF4-FFF2-40B4-BE49-F238E27FC236}">
                  <a16:creationId xmlns:a16="http://schemas.microsoft.com/office/drawing/2014/main" id="{690D05D2-EC24-41D1-82BD-B6B07B0C8EA0}"/>
                </a:ext>
              </a:extLst>
            </p:cNvPr>
            <p:cNvSpPr/>
            <p:nvPr/>
          </p:nvSpPr>
          <p:spPr bwMode="auto">
            <a:xfrm>
              <a:off x="2857556" y="4855967"/>
              <a:ext cx="184094" cy="655110"/>
            </a:xfrm>
            <a:prstGeom prst="roundRect">
              <a:avLst/>
            </a:prstGeom>
            <a:solidFill>
              <a:srgbClr val="000000">
                <a:lumMod val="75000"/>
                <a:lumOff val="25000"/>
              </a:srgb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E9656B5D-DDCF-47B6-A34B-4027C40DA28F}"/>
              </a:ext>
            </a:extLst>
          </p:cNvPr>
          <p:cNvGrpSpPr/>
          <p:nvPr/>
        </p:nvGrpSpPr>
        <p:grpSpPr>
          <a:xfrm rot="2700000">
            <a:off x="6531937" y="4858689"/>
            <a:ext cx="858155" cy="1552510"/>
            <a:chOff x="2747754" y="841375"/>
            <a:chExt cx="858155" cy="1552510"/>
          </a:xfrm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D356E79D-A099-49A4-B5AC-67EECA798730}"/>
                </a:ext>
              </a:extLst>
            </p:cNvPr>
            <p:cNvSpPr/>
            <p:nvPr/>
          </p:nvSpPr>
          <p:spPr bwMode="auto">
            <a:xfrm rot="10800000">
              <a:off x="3253284" y="1538789"/>
              <a:ext cx="352625" cy="585066"/>
            </a:xfrm>
            <a:prstGeom prst="round2SameRect">
              <a:avLst>
                <a:gd name="adj1" fmla="val 20989"/>
                <a:gd name="adj2" fmla="val 0"/>
              </a:avLst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35066312-EE24-4EC2-97CD-D317F6E3F2D4}"/>
                </a:ext>
              </a:extLst>
            </p:cNvPr>
            <p:cNvGrpSpPr/>
            <p:nvPr/>
          </p:nvGrpSpPr>
          <p:grpSpPr>
            <a:xfrm>
              <a:off x="2747754" y="841375"/>
              <a:ext cx="352625" cy="1552510"/>
              <a:chOff x="2747754" y="841375"/>
              <a:chExt cx="352625" cy="1552510"/>
            </a:xfrm>
          </p:grpSpPr>
          <p:sp>
            <p:nvSpPr>
              <p:cNvPr id="89" name="正方形/長方形 4">
                <a:extLst>
                  <a:ext uri="{FF2B5EF4-FFF2-40B4-BE49-F238E27FC236}">
                    <a16:creationId xmlns:a16="http://schemas.microsoft.com/office/drawing/2014/main" id="{25291C38-F21D-4CFF-A4CF-0AABF5F6EE4F}"/>
                  </a:ext>
                </a:extLst>
              </p:cNvPr>
              <p:cNvSpPr/>
              <p:nvPr/>
            </p:nvSpPr>
            <p:spPr bwMode="auto">
              <a:xfrm>
                <a:off x="2790609" y="841375"/>
                <a:ext cx="266916" cy="633345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正方形/長方形 4">
                <a:extLst>
                  <a:ext uri="{FF2B5EF4-FFF2-40B4-BE49-F238E27FC236}">
                    <a16:creationId xmlns:a16="http://schemas.microsoft.com/office/drawing/2014/main" id="{2DF4A1DA-D618-491F-AFD5-AFB629DD7E29}"/>
                  </a:ext>
                </a:extLst>
              </p:cNvPr>
              <p:cNvSpPr/>
              <p:nvPr/>
            </p:nvSpPr>
            <p:spPr bwMode="auto">
              <a:xfrm>
                <a:off x="2790609" y="917575"/>
                <a:ext cx="266916" cy="633345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651D1D45-581E-497E-B105-9A174697392E}"/>
                  </a:ext>
                </a:extLst>
              </p:cNvPr>
              <p:cNvSpPr/>
              <p:nvPr/>
            </p:nvSpPr>
            <p:spPr bwMode="auto">
              <a:xfrm>
                <a:off x="2774734" y="1466650"/>
                <a:ext cx="298666" cy="98996"/>
              </a:xfrm>
              <a:prstGeom prst="rec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" name="正方形/長方形 91">
                <a:extLst>
                  <a:ext uri="{FF2B5EF4-FFF2-40B4-BE49-F238E27FC236}">
                    <a16:creationId xmlns:a16="http://schemas.microsoft.com/office/drawing/2014/main" id="{4C6644E4-9A3F-4FCE-B803-3E9AA5732FBC}"/>
                  </a:ext>
                </a:extLst>
              </p:cNvPr>
              <p:cNvSpPr/>
              <p:nvPr/>
            </p:nvSpPr>
            <p:spPr bwMode="auto">
              <a:xfrm>
                <a:off x="2747755" y="1506204"/>
                <a:ext cx="352624" cy="45719"/>
              </a:xfrm>
              <a:prstGeom prst="rec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" name="四角形: 上の 2 つの角を丸める 92">
                <a:extLst>
                  <a:ext uri="{FF2B5EF4-FFF2-40B4-BE49-F238E27FC236}">
                    <a16:creationId xmlns:a16="http://schemas.microsoft.com/office/drawing/2014/main" id="{C88371F5-0147-4A4D-A980-659A2200F391}"/>
                  </a:ext>
                </a:extLst>
              </p:cNvPr>
              <p:cNvSpPr/>
              <p:nvPr/>
            </p:nvSpPr>
            <p:spPr bwMode="auto">
              <a:xfrm rot="10800000">
                <a:off x="2747754" y="1538789"/>
                <a:ext cx="352625" cy="855096"/>
              </a:xfrm>
              <a:prstGeom prst="round2SameRect">
                <a:avLst>
                  <a:gd name="adj1" fmla="val 20989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CE4FE412-630E-4B83-8673-F4AA22616D0F}"/>
              </a:ext>
            </a:extLst>
          </p:cNvPr>
          <p:cNvGrpSpPr/>
          <p:nvPr/>
        </p:nvGrpSpPr>
        <p:grpSpPr>
          <a:xfrm rot="2700000">
            <a:off x="4863681" y="608427"/>
            <a:ext cx="185575" cy="2055021"/>
            <a:chOff x="1681727" y="775357"/>
            <a:chExt cx="151836" cy="1681402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FF08FAD8-4FF9-4A0A-8A82-33DAE87BB9F9}"/>
                </a:ext>
              </a:extLst>
            </p:cNvPr>
            <p:cNvGrpSpPr/>
            <p:nvPr/>
          </p:nvGrpSpPr>
          <p:grpSpPr>
            <a:xfrm>
              <a:off x="1718240" y="775357"/>
              <a:ext cx="78810" cy="284435"/>
              <a:chOff x="2022259" y="841375"/>
              <a:chExt cx="266916" cy="765250"/>
            </a:xfrm>
            <a:solidFill>
              <a:srgbClr val="FFFFFF">
                <a:lumMod val="50000"/>
              </a:srgbClr>
            </a:solidFill>
          </p:grpSpPr>
          <p:sp>
            <p:nvSpPr>
              <p:cNvPr id="99" name="正方形/長方形 4">
                <a:extLst>
                  <a:ext uri="{FF2B5EF4-FFF2-40B4-BE49-F238E27FC236}">
                    <a16:creationId xmlns:a16="http://schemas.microsoft.com/office/drawing/2014/main" id="{94B28707-36C7-468B-94A0-6632ED749A51}"/>
                  </a:ext>
                </a:extLst>
              </p:cNvPr>
              <p:cNvSpPr/>
              <p:nvPr/>
            </p:nvSpPr>
            <p:spPr bwMode="auto">
              <a:xfrm>
                <a:off x="2022259" y="841375"/>
                <a:ext cx="266916" cy="633345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0" name="正方形/長方形 4">
                <a:extLst>
                  <a:ext uri="{FF2B5EF4-FFF2-40B4-BE49-F238E27FC236}">
                    <a16:creationId xmlns:a16="http://schemas.microsoft.com/office/drawing/2014/main" id="{808E50F2-F9D3-4860-B1B8-7DDC99F3712B}"/>
                  </a:ext>
                </a:extLst>
              </p:cNvPr>
              <p:cNvSpPr/>
              <p:nvPr/>
            </p:nvSpPr>
            <p:spPr bwMode="auto">
              <a:xfrm>
                <a:off x="2022259" y="973281"/>
                <a:ext cx="266916" cy="633344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6" name="四角形: 角を丸くする 95">
              <a:extLst>
                <a:ext uri="{FF2B5EF4-FFF2-40B4-BE49-F238E27FC236}">
                  <a16:creationId xmlns:a16="http://schemas.microsoft.com/office/drawing/2014/main" id="{F5E2E81B-6F11-4F4B-A097-CF82EA6FDF02}"/>
                </a:ext>
              </a:extLst>
            </p:cNvPr>
            <p:cNvSpPr/>
            <p:nvPr/>
          </p:nvSpPr>
          <p:spPr bwMode="auto">
            <a:xfrm>
              <a:off x="1708715" y="1043735"/>
              <a:ext cx="97860" cy="263730"/>
            </a:xfrm>
            <a:prstGeom prst="roundRect">
              <a:avLst/>
            </a:prstGeom>
            <a:pattFill prst="openDmnd">
              <a:fgClr>
                <a:srgbClr val="000000">
                  <a:lumMod val="50000"/>
                  <a:lumOff val="50000"/>
                </a:srgbClr>
              </a:fgClr>
              <a:bgClr>
                <a:srgbClr val="FFFFFF">
                  <a:lumMod val="65000"/>
                </a:srgb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" name="四角形: 角を丸くする 96">
              <a:extLst>
                <a:ext uri="{FF2B5EF4-FFF2-40B4-BE49-F238E27FC236}">
                  <a16:creationId xmlns:a16="http://schemas.microsoft.com/office/drawing/2014/main" id="{3D990E82-3B27-468B-A273-D1B5ACB69A1B}"/>
                </a:ext>
              </a:extLst>
            </p:cNvPr>
            <p:cNvSpPr/>
            <p:nvPr/>
          </p:nvSpPr>
          <p:spPr bwMode="auto">
            <a:xfrm>
              <a:off x="1681727" y="1133744"/>
              <a:ext cx="151836" cy="1323015"/>
            </a:xfrm>
            <a:prstGeom prst="roundRect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" name="四角形: 角を丸くする 97">
              <a:extLst>
                <a:ext uri="{FF2B5EF4-FFF2-40B4-BE49-F238E27FC236}">
                  <a16:creationId xmlns:a16="http://schemas.microsoft.com/office/drawing/2014/main" id="{CA4A48EC-C88A-481A-94A9-C490F93C449F}"/>
                </a:ext>
              </a:extLst>
            </p:cNvPr>
            <p:cNvSpPr/>
            <p:nvPr/>
          </p:nvSpPr>
          <p:spPr bwMode="auto">
            <a:xfrm>
              <a:off x="1713423" y="1225822"/>
              <a:ext cx="37408" cy="868189"/>
            </a:xfrm>
            <a:prstGeom prst="round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8CE8EA11-8859-40BD-A34F-F143B8F48CE0}"/>
              </a:ext>
            </a:extLst>
          </p:cNvPr>
          <p:cNvGrpSpPr/>
          <p:nvPr/>
        </p:nvGrpSpPr>
        <p:grpSpPr>
          <a:xfrm rot="2700000">
            <a:off x="4863682" y="2540744"/>
            <a:ext cx="185575" cy="2055021"/>
            <a:chOff x="1681727" y="775357"/>
            <a:chExt cx="151836" cy="1681402"/>
          </a:xfrm>
        </p:grpSpPr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57843A09-FFEA-4E27-B0D3-D58853579F2A}"/>
                </a:ext>
              </a:extLst>
            </p:cNvPr>
            <p:cNvGrpSpPr/>
            <p:nvPr/>
          </p:nvGrpSpPr>
          <p:grpSpPr>
            <a:xfrm>
              <a:off x="1718240" y="775357"/>
              <a:ext cx="78810" cy="284435"/>
              <a:chOff x="2022259" y="841375"/>
              <a:chExt cx="266916" cy="765250"/>
            </a:xfrm>
            <a:solidFill>
              <a:srgbClr val="FFFFFF">
                <a:lumMod val="50000"/>
              </a:srgbClr>
            </a:solidFill>
          </p:grpSpPr>
          <p:sp>
            <p:nvSpPr>
              <p:cNvPr id="106" name="正方形/長方形 4">
                <a:extLst>
                  <a:ext uri="{FF2B5EF4-FFF2-40B4-BE49-F238E27FC236}">
                    <a16:creationId xmlns:a16="http://schemas.microsoft.com/office/drawing/2014/main" id="{C4BA8434-FEF4-45C8-899D-316390441327}"/>
                  </a:ext>
                </a:extLst>
              </p:cNvPr>
              <p:cNvSpPr/>
              <p:nvPr/>
            </p:nvSpPr>
            <p:spPr bwMode="auto">
              <a:xfrm>
                <a:off x="2022259" y="841375"/>
                <a:ext cx="266916" cy="633345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正方形/長方形 4">
                <a:extLst>
                  <a:ext uri="{FF2B5EF4-FFF2-40B4-BE49-F238E27FC236}">
                    <a16:creationId xmlns:a16="http://schemas.microsoft.com/office/drawing/2014/main" id="{945F8674-6D18-42ED-A733-9AFE1731D0F1}"/>
                  </a:ext>
                </a:extLst>
              </p:cNvPr>
              <p:cNvSpPr/>
              <p:nvPr/>
            </p:nvSpPr>
            <p:spPr bwMode="auto">
              <a:xfrm>
                <a:off x="2022259" y="973281"/>
                <a:ext cx="266916" cy="633344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3" name="四角形: 角を丸くする 102">
              <a:extLst>
                <a:ext uri="{FF2B5EF4-FFF2-40B4-BE49-F238E27FC236}">
                  <a16:creationId xmlns:a16="http://schemas.microsoft.com/office/drawing/2014/main" id="{7EC8E865-E8E7-4D8D-BD03-1EB3F04D7FB6}"/>
                </a:ext>
              </a:extLst>
            </p:cNvPr>
            <p:cNvSpPr/>
            <p:nvPr/>
          </p:nvSpPr>
          <p:spPr bwMode="auto">
            <a:xfrm>
              <a:off x="1708715" y="1043735"/>
              <a:ext cx="97860" cy="263730"/>
            </a:xfrm>
            <a:prstGeom prst="roundRect">
              <a:avLst/>
            </a:prstGeom>
            <a:pattFill prst="openDmnd">
              <a:fgClr>
                <a:srgbClr val="000000">
                  <a:lumMod val="50000"/>
                  <a:lumOff val="50000"/>
                </a:srgbClr>
              </a:fgClr>
              <a:bgClr>
                <a:srgbClr val="FFFFFF">
                  <a:lumMod val="65000"/>
                </a:srgb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" name="四角形: 角を丸くする 103">
              <a:extLst>
                <a:ext uri="{FF2B5EF4-FFF2-40B4-BE49-F238E27FC236}">
                  <a16:creationId xmlns:a16="http://schemas.microsoft.com/office/drawing/2014/main" id="{7DE5E303-1D4A-4193-A05E-0CF76D7E3633}"/>
                </a:ext>
              </a:extLst>
            </p:cNvPr>
            <p:cNvSpPr/>
            <p:nvPr/>
          </p:nvSpPr>
          <p:spPr bwMode="auto">
            <a:xfrm>
              <a:off x="1681727" y="1133744"/>
              <a:ext cx="151836" cy="1323015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" name="四角形: 角を丸くする 104">
              <a:extLst>
                <a:ext uri="{FF2B5EF4-FFF2-40B4-BE49-F238E27FC236}">
                  <a16:creationId xmlns:a16="http://schemas.microsoft.com/office/drawing/2014/main" id="{4B2D2F2D-EE62-4CE2-8374-E47ACD7F8953}"/>
                </a:ext>
              </a:extLst>
            </p:cNvPr>
            <p:cNvSpPr/>
            <p:nvPr/>
          </p:nvSpPr>
          <p:spPr bwMode="auto">
            <a:xfrm>
              <a:off x="1713423" y="1225822"/>
              <a:ext cx="37408" cy="868189"/>
            </a:xfrm>
            <a:prstGeom prst="round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21986E96-C9EA-43E7-9789-1016F6BA8092}"/>
              </a:ext>
            </a:extLst>
          </p:cNvPr>
          <p:cNvGrpSpPr/>
          <p:nvPr/>
        </p:nvGrpSpPr>
        <p:grpSpPr>
          <a:xfrm rot="2700000">
            <a:off x="4863682" y="4481688"/>
            <a:ext cx="185575" cy="2055021"/>
            <a:chOff x="1681727" y="775357"/>
            <a:chExt cx="151836" cy="1681402"/>
          </a:xfrm>
        </p:grpSpPr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C9A41D65-C86A-4FA0-B7B1-2A2EB3BDA947}"/>
                </a:ext>
              </a:extLst>
            </p:cNvPr>
            <p:cNvGrpSpPr/>
            <p:nvPr/>
          </p:nvGrpSpPr>
          <p:grpSpPr>
            <a:xfrm>
              <a:off x="1718240" y="775357"/>
              <a:ext cx="78810" cy="284435"/>
              <a:chOff x="2022259" y="841375"/>
              <a:chExt cx="266916" cy="765250"/>
            </a:xfrm>
            <a:solidFill>
              <a:srgbClr val="FFFFFF">
                <a:lumMod val="50000"/>
              </a:srgbClr>
            </a:solidFill>
          </p:grpSpPr>
          <p:sp>
            <p:nvSpPr>
              <p:cNvPr id="113" name="正方形/長方形 4">
                <a:extLst>
                  <a:ext uri="{FF2B5EF4-FFF2-40B4-BE49-F238E27FC236}">
                    <a16:creationId xmlns:a16="http://schemas.microsoft.com/office/drawing/2014/main" id="{5F5FE900-E2C1-4BF8-966C-795B0F41A253}"/>
                  </a:ext>
                </a:extLst>
              </p:cNvPr>
              <p:cNvSpPr/>
              <p:nvPr/>
            </p:nvSpPr>
            <p:spPr bwMode="auto">
              <a:xfrm>
                <a:off x="2022259" y="841375"/>
                <a:ext cx="266916" cy="633345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" name="正方形/長方形 4">
                <a:extLst>
                  <a:ext uri="{FF2B5EF4-FFF2-40B4-BE49-F238E27FC236}">
                    <a16:creationId xmlns:a16="http://schemas.microsoft.com/office/drawing/2014/main" id="{6D533BE8-1EB2-46B5-8831-160EFEA2EEC7}"/>
                  </a:ext>
                </a:extLst>
              </p:cNvPr>
              <p:cNvSpPr/>
              <p:nvPr/>
            </p:nvSpPr>
            <p:spPr bwMode="auto">
              <a:xfrm>
                <a:off x="2022259" y="973281"/>
                <a:ext cx="266916" cy="633344"/>
              </a:xfrm>
              <a:custGeom>
                <a:avLst/>
                <a:gdLst>
                  <a:gd name="connsiteX0" fmla="*/ 0 w 266916"/>
                  <a:gd name="connsiteY0" fmla="*/ 0 h 633345"/>
                  <a:gd name="connsiteX1" fmla="*/ 266916 w 266916"/>
                  <a:gd name="connsiteY1" fmla="*/ 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  <a:gd name="connsiteX0" fmla="*/ 0 w 266916"/>
                  <a:gd name="connsiteY0" fmla="*/ 0 h 633345"/>
                  <a:gd name="connsiteX1" fmla="*/ 266916 w 266916"/>
                  <a:gd name="connsiteY1" fmla="*/ 368300 h 633345"/>
                  <a:gd name="connsiteX2" fmla="*/ 266916 w 266916"/>
                  <a:gd name="connsiteY2" fmla="*/ 633345 h 633345"/>
                  <a:gd name="connsiteX3" fmla="*/ 0 w 266916"/>
                  <a:gd name="connsiteY3" fmla="*/ 633345 h 633345"/>
                  <a:gd name="connsiteX4" fmla="*/ 0 w 266916"/>
                  <a:gd name="connsiteY4" fmla="*/ 0 h 63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16" h="633345">
                    <a:moveTo>
                      <a:pt x="0" y="0"/>
                    </a:moveTo>
                    <a:lnTo>
                      <a:pt x="266916" y="368300"/>
                    </a:lnTo>
                    <a:lnTo>
                      <a:pt x="266916" y="633345"/>
                    </a:lnTo>
                    <a:lnTo>
                      <a:pt x="0" y="63334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0" name="四角形: 角を丸くする 109">
              <a:extLst>
                <a:ext uri="{FF2B5EF4-FFF2-40B4-BE49-F238E27FC236}">
                  <a16:creationId xmlns:a16="http://schemas.microsoft.com/office/drawing/2014/main" id="{ECE9652D-8939-4830-9BFB-DA8F0BD666C9}"/>
                </a:ext>
              </a:extLst>
            </p:cNvPr>
            <p:cNvSpPr/>
            <p:nvPr/>
          </p:nvSpPr>
          <p:spPr bwMode="auto">
            <a:xfrm>
              <a:off x="1708715" y="1043735"/>
              <a:ext cx="97860" cy="263730"/>
            </a:xfrm>
            <a:prstGeom prst="roundRect">
              <a:avLst/>
            </a:prstGeom>
            <a:pattFill prst="openDmnd">
              <a:fgClr>
                <a:srgbClr val="000000">
                  <a:lumMod val="50000"/>
                  <a:lumOff val="50000"/>
                </a:srgbClr>
              </a:fgClr>
              <a:bgClr>
                <a:srgbClr val="FFFFFF">
                  <a:lumMod val="65000"/>
                </a:srgb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1" name="四角形: 角を丸くする 110">
              <a:extLst>
                <a:ext uri="{FF2B5EF4-FFF2-40B4-BE49-F238E27FC236}">
                  <a16:creationId xmlns:a16="http://schemas.microsoft.com/office/drawing/2014/main" id="{B2498428-74F1-4D20-A24B-2F8F98BF72FE}"/>
                </a:ext>
              </a:extLst>
            </p:cNvPr>
            <p:cNvSpPr/>
            <p:nvPr/>
          </p:nvSpPr>
          <p:spPr bwMode="auto">
            <a:xfrm>
              <a:off x="1681727" y="1133744"/>
              <a:ext cx="151836" cy="1323015"/>
            </a:xfrm>
            <a:prstGeom prst="roundRect">
              <a:avLst/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" name="四角形: 角を丸くする 111">
              <a:extLst>
                <a:ext uri="{FF2B5EF4-FFF2-40B4-BE49-F238E27FC236}">
                  <a16:creationId xmlns:a16="http://schemas.microsoft.com/office/drawing/2014/main" id="{2CBBDD4E-CAA7-4AA6-A511-84E8155A7361}"/>
                </a:ext>
              </a:extLst>
            </p:cNvPr>
            <p:cNvSpPr/>
            <p:nvPr/>
          </p:nvSpPr>
          <p:spPr bwMode="auto">
            <a:xfrm>
              <a:off x="1713423" y="1225822"/>
              <a:ext cx="37408" cy="868189"/>
            </a:xfrm>
            <a:prstGeom prst="roundRect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A04C8014-17FC-4302-9FD0-4A55539D8B27}"/>
              </a:ext>
            </a:extLst>
          </p:cNvPr>
          <p:cNvGrpSpPr/>
          <p:nvPr/>
        </p:nvGrpSpPr>
        <p:grpSpPr>
          <a:xfrm rot="2700000">
            <a:off x="8571693" y="4415538"/>
            <a:ext cx="195152" cy="2159594"/>
            <a:chOff x="2216641" y="511630"/>
            <a:chExt cx="175772" cy="1945130"/>
          </a:xfrm>
        </p:grpSpPr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B4130506-6EFA-4AD9-98AB-DE5C3C532843}"/>
                </a:ext>
              </a:extLst>
            </p:cNvPr>
            <p:cNvSpPr/>
            <p:nvPr/>
          </p:nvSpPr>
          <p:spPr bwMode="auto">
            <a:xfrm>
              <a:off x="2216641" y="512257"/>
              <a:ext cx="175772" cy="1059369"/>
            </a:xfrm>
            <a:custGeom>
              <a:avLst/>
              <a:gdLst>
                <a:gd name="connsiteX0" fmla="*/ 87886 w 175772"/>
                <a:gd name="connsiteY0" fmla="*/ 0 h 1059369"/>
                <a:gd name="connsiteX1" fmla="*/ 121797 w 175772"/>
                <a:gd name="connsiteY1" fmla="*/ 73599 h 1059369"/>
                <a:gd name="connsiteX2" fmla="*/ 175772 w 175772"/>
                <a:gd name="connsiteY2" fmla="*/ 874577 h 1059369"/>
                <a:gd name="connsiteX3" fmla="*/ 150031 w 175772"/>
                <a:gd name="connsiteY3" fmla="*/ 936722 h 1059369"/>
                <a:gd name="connsiteX4" fmla="*/ 129546 w 175772"/>
                <a:gd name="connsiteY4" fmla="*/ 950533 h 1059369"/>
                <a:gd name="connsiteX5" fmla="*/ 150323 w 175772"/>
                <a:gd name="connsiteY5" fmla="*/ 1059369 h 1059369"/>
                <a:gd name="connsiteX6" fmla="*/ 29259 w 175772"/>
                <a:gd name="connsiteY6" fmla="*/ 1059369 h 1059369"/>
                <a:gd name="connsiteX7" fmla="*/ 49602 w 175772"/>
                <a:gd name="connsiteY7" fmla="*/ 952809 h 1059369"/>
                <a:gd name="connsiteX8" fmla="*/ 25741 w 175772"/>
                <a:gd name="connsiteY8" fmla="*/ 936722 h 1059369"/>
                <a:gd name="connsiteX9" fmla="*/ 0 w 175772"/>
                <a:gd name="connsiteY9" fmla="*/ 874577 h 1059369"/>
                <a:gd name="connsiteX10" fmla="*/ 50800 w 175772"/>
                <a:gd name="connsiteY10" fmla="*/ 77568 h 1059369"/>
                <a:gd name="connsiteX11" fmla="*/ 87886 w 175772"/>
                <a:gd name="connsiteY11" fmla="*/ 0 h 105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5772" h="1059369">
                  <a:moveTo>
                    <a:pt x="87886" y="0"/>
                  </a:moveTo>
                  <a:cubicBezTo>
                    <a:pt x="114993" y="0"/>
                    <a:pt x="117637" y="43510"/>
                    <a:pt x="121797" y="73599"/>
                  </a:cubicBezTo>
                  <a:lnTo>
                    <a:pt x="175772" y="874577"/>
                  </a:lnTo>
                  <a:cubicBezTo>
                    <a:pt x="175772" y="898846"/>
                    <a:pt x="165935" y="920818"/>
                    <a:pt x="150031" y="936722"/>
                  </a:cubicBezTo>
                  <a:lnTo>
                    <a:pt x="129546" y="950533"/>
                  </a:lnTo>
                  <a:lnTo>
                    <a:pt x="150323" y="1059369"/>
                  </a:lnTo>
                  <a:lnTo>
                    <a:pt x="29259" y="1059369"/>
                  </a:lnTo>
                  <a:lnTo>
                    <a:pt x="49602" y="952809"/>
                  </a:lnTo>
                  <a:lnTo>
                    <a:pt x="25741" y="936722"/>
                  </a:lnTo>
                  <a:cubicBezTo>
                    <a:pt x="9837" y="920818"/>
                    <a:pt x="0" y="898846"/>
                    <a:pt x="0" y="874577"/>
                  </a:cubicBezTo>
                  <a:lnTo>
                    <a:pt x="50800" y="77568"/>
                  </a:lnTo>
                  <a:cubicBezTo>
                    <a:pt x="53182" y="36174"/>
                    <a:pt x="60779" y="0"/>
                    <a:pt x="87886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9F8D66FA-277D-42B9-A8C8-122123849515}"/>
                </a:ext>
              </a:extLst>
            </p:cNvPr>
            <p:cNvSpPr/>
            <p:nvPr/>
          </p:nvSpPr>
          <p:spPr bwMode="auto">
            <a:xfrm>
              <a:off x="2300819" y="511630"/>
              <a:ext cx="91594" cy="1059369"/>
            </a:xfrm>
            <a:custGeom>
              <a:avLst/>
              <a:gdLst>
                <a:gd name="connsiteX0" fmla="*/ 3708 w 91594"/>
                <a:gd name="connsiteY0" fmla="*/ 0 h 1059369"/>
                <a:gd name="connsiteX1" fmla="*/ 37619 w 91594"/>
                <a:gd name="connsiteY1" fmla="*/ 73599 h 1059369"/>
                <a:gd name="connsiteX2" fmla="*/ 91594 w 91594"/>
                <a:gd name="connsiteY2" fmla="*/ 874577 h 1059369"/>
                <a:gd name="connsiteX3" fmla="*/ 65853 w 91594"/>
                <a:gd name="connsiteY3" fmla="*/ 936722 h 1059369"/>
                <a:gd name="connsiteX4" fmla="*/ 45368 w 91594"/>
                <a:gd name="connsiteY4" fmla="*/ 950533 h 1059369"/>
                <a:gd name="connsiteX5" fmla="*/ 66145 w 91594"/>
                <a:gd name="connsiteY5" fmla="*/ 1059369 h 1059369"/>
                <a:gd name="connsiteX6" fmla="*/ 0 w 91594"/>
                <a:gd name="connsiteY6" fmla="*/ 1059369 h 1059369"/>
                <a:gd name="connsiteX7" fmla="*/ 0 w 91594"/>
                <a:gd name="connsiteY7" fmla="*/ 3101 h 105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594" h="1059369">
                  <a:moveTo>
                    <a:pt x="3708" y="0"/>
                  </a:moveTo>
                  <a:cubicBezTo>
                    <a:pt x="30815" y="0"/>
                    <a:pt x="33459" y="43510"/>
                    <a:pt x="37619" y="73599"/>
                  </a:cubicBezTo>
                  <a:lnTo>
                    <a:pt x="91594" y="874577"/>
                  </a:lnTo>
                  <a:cubicBezTo>
                    <a:pt x="91594" y="898846"/>
                    <a:pt x="81757" y="920818"/>
                    <a:pt x="65853" y="936722"/>
                  </a:cubicBezTo>
                  <a:lnTo>
                    <a:pt x="45368" y="950533"/>
                  </a:lnTo>
                  <a:lnTo>
                    <a:pt x="66145" y="1059369"/>
                  </a:lnTo>
                  <a:lnTo>
                    <a:pt x="0" y="1059369"/>
                  </a:lnTo>
                  <a:lnTo>
                    <a:pt x="0" y="3101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" name="四角形: 角を丸くする 117">
              <a:extLst>
                <a:ext uri="{FF2B5EF4-FFF2-40B4-BE49-F238E27FC236}">
                  <a16:creationId xmlns:a16="http://schemas.microsoft.com/office/drawing/2014/main" id="{F06B96C2-41B8-44D1-9056-FCA8C3524F23}"/>
                </a:ext>
              </a:extLst>
            </p:cNvPr>
            <p:cNvSpPr/>
            <p:nvPr/>
          </p:nvSpPr>
          <p:spPr bwMode="auto">
            <a:xfrm>
              <a:off x="2216641" y="1506204"/>
              <a:ext cx="175772" cy="950556"/>
            </a:xfrm>
            <a:prstGeom prst="roundRect">
              <a:avLst>
                <a:gd name="adj" fmla="val 44581"/>
              </a:avLst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" name="四角形: 角を丸くする 118">
              <a:extLst>
                <a:ext uri="{FF2B5EF4-FFF2-40B4-BE49-F238E27FC236}">
                  <a16:creationId xmlns:a16="http://schemas.microsoft.com/office/drawing/2014/main" id="{17B69E4D-F15A-41FB-BAD1-47ACDD18CFB8}"/>
                </a:ext>
              </a:extLst>
            </p:cNvPr>
            <p:cNvSpPr/>
            <p:nvPr/>
          </p:nvSpPr>
          <p:spPr bwMode="auto">
            <a:xfrm>
              <a:off x="2244473" y="1538288"/>
              <a:ext cx="120108" cy="886388"/>
            </a:xfrm>
            <a:prstGeom prst="roundRect">
              <a:avLst>
                <a:gd name="adj" fmla="val 44581"/>
              </a:avLst>
            </a:pr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71068652-8FBF-4EE9-829B-858A90893335}"/>
              </a:ext>
            </a:extLst>
          </p:cNvPr>
          <p:cNvGrpSpPr/>
          <p:nvPr/>
        </p:nvGrpSpPr>
        <p:grpSpPr>
          <a:xfrm rot="2700000">
            <a:off x="2848534" y="604925"/>
            <a:ext cx="450050" cy="1962495"/>
            <a:chOff x="4322931" y="441023"/>
            <a:chExt cx="450050" cy="1962495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D04F28A4-1C82-488A-873A-F8169584250F}"/>
                </a:ext>
              </a:extLst>
            </p:cNvPr>
            <p:cNvGrpSpPr/>
            <p:nvPr/>
          </p:nvGrpSpPr>
          <p:grpSpPr>
            <a:xfrm>
              <a:off x="4425487" y="441023"/>
              <a:ext cx="244938" cy="1572437"/>
              <a:chOff x="4425487" y="441023"/>
              <a:chExt cx="244938" cy="1572437"/>
            </a:xfrm>
          </p:grpSpPr>
          <p:sp>
            <p:nvSpPr>
              <p:cNvPr id="30" name="平行四辺形 29">
                <a:extLst>
                  <a:ext uri="{FF2B5EF4-FFF2-40B4-BE49-F238E27FC236}">
                    <a16:creationId xmlns:a16="http://schemas.microsoft.com/office/drawing/2014/main" id="{01EC610D-79DB-4D34-B85E-0AD5B58B596B}"/>
                  </a:ext>
                </a:extLst>
              </p:cNvPr>
              <p:cNvSpPr/>
              <p:nvPr/>
            </p:nvSpPr>
            <p:spPr bwMode="auto">
              <a:xfrm rot="5400000">
                <a:off x="3761739" y="1104771"/>
                <a:ext cx="1572433" cy="244938"/>
              </a:xfrm>
              <a:prstGeom prst="parallelogram">
                <a:avLst>
                  <a:gd name="adj" fmla="val 60938"/>
                </a:avLst>
              </a:pr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26EEF92F-6175-41A8-BDA9-D04EDD152F7C}"/>
                  </a:ext>
                </a:extLst>
              </p:cNvPr>
              <p:cNvSpPr/>
              <p:nvPr/>
            </p:nvSpPr>
            <p:spPr bwMode="auto">
              <a:xfrm rot="5400000">
                <a:off x="3916683" y="1259718"/>
                <a:ext cx="1455096" cy="52387"/>
              </a:xfrm>
              <a:custGeom>
                <a:avLst/>
                <a:gdLst>
                  <a:gd name="connsiteX0" fmla="*/ 0 w 1455096"/>
                  <a:gd name="connsiteY0" fmla="*/ 52387 h 52387"/>
                  <a:gd name="connsiteX1" fmla="*/ 31923 w 1455096"/>
                  <a:gd name="connsiteY1" fmla="*/ 0 h 52387"/>
                  <a:gd name="connsiteX2" fmla="*/ 1455096 w 1455096"/>
                  <a:gd name="connsiteY2" fmla="*/ 0 h 52387"/>
                  <a:gd name="connsiteX3" fmla="*/ 1423173 w 1455096"/>
                  <a:gd name="connsiteY3" fmla="*/ 52387 h 52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55096" h="52387">
                    <a:moveTo>
                      <a:pt x="0" y="52387"/>
                    </a:moveTo>
                    <a:lnTo>
                      <a:pt x="31923" y="0"/>
                    </a:lnTo>
                    <a:lnTo>
                      <a:pt x="1455096" y="0"/>
                    </a:lnTo>
                    <a:lnTo>
                      <a:pt x="1423173" y="52387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平行四辺形 215">
                <a:extLst>
                  <a:ext uri="{FF2B5EF4-FFF2-40B4-BE49-F238E27FC236}">
                    <a16:creationId xmlns:a16="http://schemas.microsoft.com/office/drawing/2014/main" id="{0E1409FD-8A4E-4F7A-998D-F7ABC0017FFB}"/>
                  </a:ext>
                </a:extLst>
              </p:cNvPr>
              <p:cNvSpPr/>
              <p:nvPr/>
            </p:nvSpPr>
            <p:spPr bwMode="auto">
              <a:xfrm rot="5400000">
                <a:off x="4473326" y="533216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" name="平行四辺形 215">
                <a:extLst>
                  <a:ext uri="{FF2B5EF4-FFF2-40B4-BE49-F238E27FC236}">
                    <a16:creationId xmlns:a16="http://schemas.microsoft.com/office/drawing/2014/main" id="{E79DA8FF-73FA-40EE-8EB3-5877C5C05B96}"/>
                  </a:ext>
                </a:extLst>
              </p:cNvPr>
              <p:cNvSpPr/>
              <p:nvPr/>
            </p:nvSpPr>
            <p:spPr bwMode="auto">
              <a:xfrm rot="5400000">
                <a:off x="4473326" y="661274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平行四辺形 215">
                <a:extLst>
                  <a:ext uri="{FF2B5EF4-FFF2-40B4-BE49-F238E27FC236}">
                    <a16:creationId xmlns:a16="http://schemas.microsoft.com/office/drawing/2014/main" id="{8AD7F918-9ACF-4CFD-AF87-1E864A1E8C4A}"/>
                  </a:ext>
                </a:extLst>
              </p:cNvPr>
              <p:cNvSpPr/>
              <p:nvPr/>
            </p:nvSpPr>
            <p:spPr bwMode="auto">
              <a:xfrm rot="5400000">
                <a:off x="4473326" y="789332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" name="平行四辺形 215">
                <a:extLst>
                  <a:ext uri="{FF2B5EF4-FFF2-40B4-BE49-F238E27FC236}">
                    <a16:creationId xmlns:a16="http://schemas.microsoft.com/office/drawing/2014/main" id="{42FA2B6B-4977-45B8-B7B1-8B299A696F31}"/>
                  </a:ext>
                </a:extLst>
              </p:cNvPr>
              <p:cNvSpPr/>
              <p:nvPr/>
            </p:nvSpPr>
            <p:spPr bwMode="auto">
              <a:xfrm rot="5400000">
                <a:off x="4473326" y="917390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平行四辺形 215">
                <a:extLst>
                  <a:ext uri="{FF2B5EF4-FFF2-40B4-BE49-F238E27FC236}">
                    <a16:creationId xmlns:a16="http://schemas.microsoft.com/office/drawing/2014/main" id="{093D0446-B632-4293-B877-3652A7436164}"/>
                  </a:ext>
                </a:extLst>
              </p:cNvPr>
              <p:cNvSpPr/>
              <p:nvPr/>
            </p:nvSpPr>
            <p:spPr bwMode="auto">
              <a:xfrm rot="5400000">
                <a:off x="4473326" y="1045448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" name="平行四辺形 215">
                <a:extLst>
                  <a:ext uri="{FF2B5EF4-FFF2-40B4-BE49-F238E27FC236}">
                    <a16:creationId xmlns:a16="http://schemas.microsoft.com/office/drawing/2014/main" id="{F3A702E9-C99C-43F5-81D0-2708F32D5DA4}"/>
                  </a:ext>
                </a:extLst>
              </p:cNvPr>
              <p:cNvSpPr/>
              <p:nvPr/>
            </p:nvSpPr>
            <p:spPr bwMode="auto">
              <a:xfrm rot="5400000">
                <a:off x="4473326" y="1173506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平行四辺形 215">
                <a:extLst>
                  <a:ext uri="{FF2B5EF4-FFF2-40B4-BE49-F238E27FC236}">
                    <a16:creationId xmlns:a16="http://schemas.microsoft.com/office/drawing/2014/main" id="{A54A347A-1817-42EB-8113-24E17710188F}"/>
                  </a:ext>
                </a:extLst>
              </p:cNvPr>
              <p:cNvSpPr/>
              <p:nvPr/>
            </p:nvSpPr>
            <p:spPr bwMode="auto">
              <a:xfrm rot="5400000">
                <a:off x="4473326" y="1301564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" name="平行四辺形 215">
                <a:extLst>
                  <a:ext uri="{FF2B5EF4-FFF2-40B4-BE49-F238E27FC236}">
                    <a16:creationId xmlns:a16="http://schemas.microsoft.com/office/drawing/2014/main" id="{EBF435AB-CF95-4675-84F2-696682E5CB97}"/>
                  </a:ext>
                </a:extLst>
              </p:cNvPr>
              <p:cNvSpPr/>
              <p:nvPr/>
            </p:nvSpPr>
            <p:spPr bwMode="auto">
              <a:xfrm rot="5400000">
                <a:off x="4473326" y="1429622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平行四辺形 215">
                <a:extLst>
                  <a:ext uri="{FF2B5EF4-FFF2-40B4-BE49-F238E27FC236}">
                    <a16:creationId xmlns:a16="http://schemas.microsoft.com/office/drawing/2014/main" id="{26B1A83B-CA72-4FF7-A8AF-59B053D7A075}"/>
                  </a:ext>
                </a:extLst>
              </p:cNvPr>
              <p:cNvSpPr/>
              <p:nvPr/>
            </p:nvSpPr>
            <p:spPr bwMode="auto">
              <a:xfrm rot="5400000">
                <a:off x="4473326" y="1557680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D626E767-C671-4E08-9B21-4839247D0FAA}"/>
                </a:ext>
              </a:extLst>
            </p:cNvPr>
            <p:cNvSpPr/>
            <p:nvPr/>
          </p:nvSpPr>
          <p:spPr bwMode="auto">
            <a:xfrm>
              <a:off x="4426068" y="765704"/>
              <a:ext cx="45719" cy="1058025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1EF46238-991A-4CBD-95CD-575CFB889325}"/>
                </a:ext>
              </a:extLst>
            </p:cNvPr>
            <p:cNvSpPr/>
            <p:nvPr/>
          </p:nvSpPr>
          <p:spPr bwMode="auto">
            <a:xfrm>
              <a:off x="4620748" y="765704"/>
              <a:ext cx="45719" cy="1058025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四角形: 上の 2 つの角を丸める 24">
              <a:extLst>
                <a:ext uri="{FF2B5EF4-FFF2-40B4-BE49-F238E27FC236}">
                  <a16:creationId xmlns:a16="http://schemas.microsoft.com/office/drawing/2014/main" id="{F539E1C5-C521-4049-8AF2-3E77BC9B0C71}"/>
                </a:ext>
              </a:extLst>
            </p:cNvPr>
            <p:cNvSpPr/>
            <p:nvPr/>
          </p:nvSpPr>
          <p:spPr bwMode="auto">
            <a:xfrm flipV="1">
              <a:off x="4322931" y="2033843"/>
              <a:ext cx="450050" cy="3696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平行四辺形 215">
              <a:extLst>
                <a:ext uri="{FF2B5EF4-FFF2-40B4-BE49-F238E27FC236}">
                  <a16:creationId xmlns:a16="http://schemas.microsoft.com/office/drawing/2014/main" id="{8EA14E02-6D7A-40EF-BF53-E8C51BA1323A}"/>
                </a:ext>
              </a:extLst>
            </p:cNvPr>
            <p:cNvSpPr/>
            <p:nvPr/>
          </p:nvSpPr>
          <p:spPr bwMode="auto">
            <a:xfrm rot="5400000">
              <a:off x="4473326" y="1685741"/>
              <a:ext cx="149260" cy="244938"/>
            </a:xfrm>
            <a:custGeom>
              <a:avLst/>
              <a:gdLst>
                <a:gd name="connsiteX0" fmla="*/ 0 w 1572433"/>
                <a:gd name="connsiteY0" fmla="*/ 244938 h 244938"/>
                <a:gd name="connsiteX1" fmla="*/ 149260 w 1572433"/>
                <a:gd name="connsiteY1" fmla="*/ 0 h 244938"/>
                <a:gd name="connsiteX2" fmla="*/ 1572433 w 1572433"/>
                <a:gd name="connsiteY2" fmla="*/ 0 h 244938"/>
                <a:gd name="connsiteX3" fmla="*/ 1423173 w 1572433"/>
                <a:gd name="connsiteY3" fmla="*/ 244938 h 244938"/>
                <a:gd name="connsiteX4" fmla="*/ 0 w 1572433"/>
                <a:gd name="connsiteY4" fmla="*/ 244938 h 244938"/>
                <a:gd name="connsiteX0" fmla="*/ 1423173 w 1572433"/>
                <a:gd name="connsiteY0" fmla="*/ 244938 h 336378"/>
                <a:gd name="connsiteX1" fmla="*/ 0 w 1572433"/>
                <a:gd name="connsiteY1" fmla="*/ 244938 h 336378"/>
                <a:gd name="connsiteX2" fmla="*/ 149260 w 1572433"/>
                <a:gd name="connsiteY2" fmla="*/ 0 h 336378"/>
                <a:gd name="connsiteX3" fmla="*/ 1572433 w 1572433"/>
                <a:gd name="connsiteY3" fmla="*/ 0 h 336378"/>
                <a:gd name="connsiteX4" fmla="*/ 1514613 w 1572433"/>
                <a:gd name="connsiteY4" fmla="*/ 336378 h 336378"/>
                <a:gd name="connsiteX0" fmla="*/ 1423173 w 1572433"/>
                <a:gd name="connsiteY0" fmla="*/ 244938 h 244938"/>
                <a:gd name="connsiteX1" fmla="*/ 0 w 1572433"/>
                <a:gd name="connsiteY1" fmla="*/ 244938 h 244938"/>
                <a:gd name="connsiteX2" fmla="*/ 149260 w 1572433"/>
                <a:gd name="connsiteY2" fmla="*/ 0 h 244938"/>
                <a:gd name="connsiteX3" fmla="*/ 1572433 w 1572433"/>
                <a:gd name="connsiteY3" fmla="*/ 0 h 244938"/>
                <a:gd name="connsiteX0" fmla="*/ 0 w 1572433"/>
                <a:gd name="connsiteY0" fmla="*/ 244938 h 244938"/>
                <a:gd name="connsiteX1" fmla="*/ 149260 w 1572433"/>
                <a:gd name="connsiteY1" fmla="*/ 0 h 244938"/>
                <a:gd name="connsiteX2" fmla="*/ 1572433 w 1572433"/>
                <a:gd name="connsiteY2" fmla="*/ 0 h 244938"/>
                <a:gd name="connsiteX0" fmla="*/ 0 w 149260"/>
                <a:gd name="connsiteY0" fmla="*/ 244938 h 244938"/>
                <a:gd name="connsiteX1" fmla="*/ 149260 w 149260"/>
                <a:gd name="connsiteY1" fmla="*/ 0 h 244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9260" h="244938">
                  <a:moveTo>
                    <a:pt x="0" y="244938"/>
                  </a:moveTo>
                  <a:lnTo>
                    <a:pt x="149260" y="0"/>
                  </a:lnTo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9B9E818B-5249-4300-BA7E-E9AD553037ED}"/>
                </a:ext>
              </a:extLst>
            </p:cNvPr>
            <p:cNvSpPr/>
            <p:nvPr/>
          </p:nvSpPr>
          <p:spPr bwMode="auto">
            <a:xfrm>
              <a:off x="4322931" y="765707"/>
              <a:ext cx="450050" cy="1268137"/>
            </a:xfrm>
            <a:custGeom>
              <a:avLst/>
              <a:gdLst>
                <a:gd name="connsiteX0" fmla="*/ 330032 w 450050"/>
                <a:gd name="connsiteY0" fmla="*/ 0 h 1268137"/>
                <a:gd name="connsiteX1" fmla="*/ 375040 w 450050"/>
                <a:gd name="connsiteY1" fmla="*/ 0 h 1268137"/>
                <a:gd name="connsiteX2" fmla="*/ 450050 w 450050"/>
                <a:gd name="connsiteY2" fmla="*/ 75010 h 1268137"/>
                <a:gd name="connsiteX3" fmla="*/ 450050 w 450050"/>
                <a:gd name="connsiteY3" fmla="*/ 289587 h 1268137"/>
                <a:gd name="connsiteX4" fmla="*/ 426679 w 450050"/>
                <a:gd name="connsiteY4" fmla="*/ 330393 h 1268137"/>
                <a:gd name="connsiteX5" fmla="*/ 439181 w 450050"/>
                <a:gd name="connsiteY5" fmla="*/ 352221 h 1268137"/>
                <a:gd name="connsiteX6" fmla="*/ 426679 w 450050"/>
                <a:gd name="connsiteY6" fmla="*/ 374049 h 1268137"/>
                <a:gd name="connsiteX7" fmla="*/ 439181 w 450050"/>
                <a:gd name="connsiteY7" fmla="*/ 395877 h 1268137"/>
                <a:gd name="connsiteX8" fmla="*/ 426679 w 450050"/>
                <a:gd name="connsiteY8" fmla="*/ 417705 h 1268137"/>
                <a:gd name="connsiteX9" fmla="*/ 439181 w 450050"/>
                <a:gd name="connsiteY9" fmla="*/ 439533 h 1268137"/>
                <a:gd name="connsiteX10" fmla="*/ 426679 w 450050"/>
                <a:gd name="connsiteY10" fmla="*/ 461361 h 1268137"/>
                <a:gd name="connsiteX11" fmla="*/ 439181 w 450050"/>
                <a:gd name="connsiteY11" fmla="*/ 483189 h 1268137"/>
                <a:gd name="connsiteX12" fmla="*/ 426679 w 450050"/>
                <a:gd name="connsiteY12" fmla="*/ 505017 h 1268137"/>
                <a:gd name="connsiteX13" fmla="*/ 439181 w 450050"/>
                <a:gd name="connsiteY13" fmla="*/ 526845 h 1268137"/>
                <a:gd name="connsiteX14" fmla="*/ 426679 w 450050"/>
                <a:gd name="connsiteY14" fmla="*/ 548673 h 1268137"/>
                <a:gd name="connsiteX15" fmla="*/ 439181 w 450050"/>
                <a:gd name="connsiteY15" fmla="*/ 570501 h 1268137"/>
                <a:gd name="connsiteX16" fmla="*/ 426679 w 450050"/>
                <a:gd name="connsiteY16" fmla="*/ 592329 h 1268137"/>
                <a:gd name="connsiteX17" fmla="*/ 439181 w 450050"/>
                <a:gd name="connsiteY17" fmla="*/ 614157 h 1268137"/>
                <a:gd name="connsiteX18" fmla="*/ 426679 w 450050"/>
                <a:gd name="connsiteY18" fmla="*/ 635985 h 1268137"/>
                <a:gd name="connsiteX19" fmla="*/ 439181 w 450050"/>
                <a:gd name="connsiteY19" fmla="*/ 657813 h 1268137"/>
                <a:gd name="connsiteX20" fmla="*/ 426679 w 450050"/>
                <a:gd name="connsiteY20" fmla="*/ 679641 h 1268137"/>
                <a:gd name="connsiteX21" fmla="*/ 439181 w 450050"/>
                <a:gd name="connsiteY21" fmla="*/ 701469 h 1268137"/>
                <a:gd name="connsiteX22" fmla="*/ 426679 w 450050"/>
                <a:gd name="connsiteY22" fmla="*/ 723297 h 1268137"/>
                <a:gd name="connsiteX23" fmla="*/ 439181 w 450050"/>
                <a:gd name="connsiteY23" fmla="*/ 745125 h 1268137"/>
                <a:gd name="connsiteX24" fmla="*/ 426679 w 450050"/>
                <a:gd name="connsiteY24" fmla="*/ 766953 h 1268137"/>
                <a:gd name="connsiteX25" fmla="*/ 439181 w 450050"/>
                <a:gd name="connsiteY25" fmla="*/ 788781 h 1268137"/>
                <a:gd name="connsiteX26" fmla="*/ 426679 w 450050"/>
                <a:gd name="connsiteY26" fmla="*/ 810609 h 1268137"/>
                <a:gd name="connsiteX27" fmla="*/ 439181 w 450050"/>
                <a:gd name="connsiteY27" fmla="*/ 832437 h 1268137"/>
                <a:gd name="connsiteX28" fmla="*/ 426679 w 450050"/>
                <a:gd name="connsiteY28" fmla="*/ 854265 h 1268137"/>
                <a:gd name="connsiteX29" fmla="*/ 439181 w 450050"/>
                <a:gd name="connsiteY29" fmla="*/ 876093 h 1268137"/>
                <a:gd name="connsiteX30" fmla="*/ 426679 w 450050"/>
                <a:gd name="connsiteY30" fmla="*/ 897921 h 1268137"/>
                <a:gd name="connsiteX31" fmla="*/ 439181 w 450050"/>
                <a:gd name="connsiteY31" fmla="*/ 919749 h 1268137"/>
                <a:gd name="connsiteX32" fmla="*/ 426679 w 450050"/>
                <a:gd name="connsiteY32" fmla="*/ 941577 h 1268137"/>
                <a:gd name="connsiteX33" fmla="*/ 439183 w 450050"/>
                <a:gd name="connsiteY33" fmla="*/ 963407 h 1268137"/>
                <a:gd name="connsiteX34" fmla="*/ 426679 w 450050"/>
                <a:gd name="connsiteY34" fmla="*/ 985237 h 1268137"/>
                <a:gd name="connsiteX35" fmla="*/ 450050 w 450050"/>
                <a:gd name="connsiteY35" fmla="*/ 1026042 h 1268137"/>
                <a:gd name="connsiteX36" fmla="*/ 450050 w 450050"/>
                <a:gd name="connsiteY36" fmla="*/ 1268137 h 1268137"/>
                <a:gd name="connsiteX37" fmla="*/ 330032 w 450050"/>
                <a:gd name="connsiteY37" fmla="*/ 1268137 h 1268137"/>
                <a:gd name="connsiteX38" fmla="*/ 75010 w 450050"/>
                <a:gd name="connsiteY38" fmla="*/ 0 h 1268137"/>
                <a:gd name="connsiteX39" fmla="*/ 120018 w 450050"/>
                <a:gd name="connsiteY39" fmla="*/ 0 h 1268137"/>
                <a:gd name="connsiteX40" fmla="*/ 120018 w 450050"/>
                <a:gd name="connsiteY40" fmla="*/ 1268137 h 1268137"/>
                <a:gd name="connsiteX41" fmla="*/ 0 w 450050"/>
                <a:gd name="connsiteY41" fmla="*/ 1268137 h 1268137"/>
                <a:gd name="connsiteX42" fmla="*/ 0 w 450050"/>
                <a:gd name="connsiteY42" fmla="*/ 1020018 h 1268137"/>
                <a:gd name="connsiteX43" fmla="*/ 19920 w 450050"/>
                <a:gd name="connsiteY43" fmla="*/ 985237 h 1268137"/>
                <a:gd name="connsiteX44" fmla="*/ 7418 w 450050"/>
                <a:gd name="connsiteY44" fmla="*/ 963407 h 1268137"/>
                <a:gd name="connsiteX45" fmla="*/ 19920 w 450050"/>
                <a:gd name="connsiteY45" fmla="*/ 941577 h 1268137"/>
                <a:gd name="connsiteX46" fmla="*/ 7419 w 450050"/>
                <a:gd name="connsiteY46" fmla="*/ 919749 h 1268137"/>
                <a:gd name="connsiteX47" fmla="*/ 19920 w 450050"/>
                <a:gd name="connsiteY47" fmla="*/ 897921 h 1268137"/>
                <a:gd name="connsiteX48" fmla="*/ 7419 w 450050"/>
                <a:gd name="connsiteY48" fmla="*/ 876093 h 1268137"/>
                <a:gd name="connsiteX49" fmla="*/ 19920 w 450050"/>
                <a:gd name="connsiteY49" fmla="*/ 854265 h 1268137"/>
                <a:gd name="connsiteX50" fmla="*/ 7419 w 450050"/>
                <a:gd name="connsiteY50" fmla="*/ 832437 h 1268137"/>
                <a:gd name="connsiteX51" fmla="*/ 19920 w 450050"/>
                <a:gd name="connsiteY51" fmla="*/ 810609 h 1268137"/>
                <a:gd name="connsiteX52" fmla="*/ 7419 w 450050"/>
                <a:gd name="connsiteY52" fmla="*/ 788781 h 1268137"/>
                <a:gd name="connsiteX53" fmla="*/ 19920 w 450050"/>
                <a:gd name="connsiteY53" fmla="*/ 766953 h 1268137"/>
                <a:gd name="connsiteX54" fmla="*/ 7419 w 450050"/>
                <a:gd name="connsiteY54" fmla="*/ 745125 h 1268137"/>
                <a:gd name="connsiteX55" fmla="*/ 19920 w 450050"/>
                <a:gd name="connsiteY55" fmla="*/ 723297 h 1268137"/>
                <a:gd name="connsiteX56" fmla="*/ 7419 w 450050"/>
                <a:gd name="connsiteY56" fmla="*/ 701469 h 1268137"/>
                <a:gd name="connsiteX57" fmla="*/ 19920 w 450050"/>
                <a:gd name="connsiteY57" fmla="*/ 679641 h 1268137"/>
                <a:gd name="connsiteX58" fmla="*/ 7419 w 450050"/>
                <a:gd name="connsiteY58" fmla="*/ 657813 h 1268137"/>
                <a:gd name="connsiteX59" fmla="*/ 19920 w 450050"/>
                <a:gd name="connsiteY59" fmla="*/ 635985 h 1268137"/>
                <a:gd name="connsiteX60" fmla="*/ 7419 w 450050"/>
                <a:gd name="connsiteY60" fmla="*/ 614157 h 1268137"/>
                <a:gd name="connsiteX61" fmla="*/ 19920 w 450050"/>
                <a:gd name="connsiteY61" fmla="*/ 592329 h 1268137"/>
                <a:gd name="connsiteX62" fmla="*/ 7419 w 450050"/>
                <a:gd name="connsiteY62" fmla="*/ 570501 h 1268137"/>
                <a:gd name="connsiteX63" fmla="*/ 19920 w 450050"/>
                <a:gd name="connsiteY63" fmla="*/ 548673 h 1268137"/>
                <a:gd name="connsiteX64" fmla="*/ 7419 w 450050"/>
                <a:gd name="connsiteY64" fmla="*/ 526845 h 1268137"/>
                <a:gd name="connsiteX65" fmla="*/ 19920 w 450050"/>
                <a:gd name="connsiteY65" fmla="*/ 505017 h 1268137"/>
                <a:gd name="connsiteX66" fmla="*/ 7419 w 450050"/>
                <a:gd name="connsiteY66" fmla="*/ 483189 h 1268137"/>
                <a:gd name="connsiteX67" fmla="*/ 19920 w 450050"/>
                <a:gd name="connsiteY67" fmla="*/ 461361 h 1268137"/>
                <a:gd name="connsiteX68" fmla="*/ 7419 w 450050"/>
                <a:gd name="connsiteY68" fmla="*/ 439533 h 1268137"/>
                <a:gd name="connsiteX69" fmla="*/ 19920 w 450050"/>
                <a:gd name="connsiteY69" fmla="*/ 417705 h 1268137"/>
                <a:gd name="connsiteX70" fmla="*/ 7419 w 450050"/>
                <a:gd name="connsiteY70" fmla="*/ 395877 h 1268137"/>
                <a:gd name="connsiteX71" fmla="*/ 19920 w 450050"/>
                <a:gd name="connsiteY71" fmla="*/ 374049 h 1268137"/>
                <a:gd name="connsiteX72" fmla="*/ 7419 w 450050"/>
                <a:gd name="connsiteY72" fmla="*/ 352221 h 1268137"/>
                <a:gd name="connsiteX73" fmla="*/ 19920 w 450050"/>
                <a:gd name="connsiteY73" fmla="*/ 330393 h 1268137"/>
                <a:gd name="connsiteX74" fmla="*/ 0 w 450050"/>
                <a:gd name="connsiteY74" fmla="*/ 295612 h 1268137"/>
                <a:gd name="connsiteX75" fmla="*/ 0 w 450050"/>
                <a:gd name="connsiteY75" fmla="*/ 75010 h 1268137"/>
                <a:gd name="connsiteX76" fmla="*/ 75010 w 450050"/>
                <a:gd name="connsiteY76" fmla="*/ 0 h 1268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450050" h="1268137">
                  <a:moveTo>
                    <a:pt x="330032" y="0"/>
                  </a:moveTo>
                  <a:lnTo>
                    <a:pt x="375040" y="0"/>
                  </a:lnTo>
                  <a:cubicBezTo>
                    <a:pt x="416467" y="0"/>
                    <a:pt x="450050" y="33583"/>
                    <a:pt x="450050" y="75010"/>
                  </a:cubicBezTo>
                  <a:lnTo>
                    <a:pt x="450050" y="289587"/>
                  </a:lnTo>
                  <a:lnTo>
                    <a:pt x="426679" y="330393"/>
                  </a:lnTo>
                  <a:lnTo>
                    <a:pt x="439181" y="352221"/>
                  </a:lnTo>
                  <a:lnTo>
                    <a:pt x="426679" y="374049"/>
                  </a:lnTo>
                  <a:lnTo>
                    <a:pt x="439181" y="395877"/>
                  </a:lnTo>
                  <a:lnTo>
                    <a:pt x="426679" y="417705"/>
                  </a:lnTo>
                  <a:lnTo>
                    <a:pt x="439181" y="439533"/>
                  </a:lnTo>
                  <a:lnTo>
                    <a:pt x="426679" y="461361"/>
                  </a:lnTo>
                  <a:lnTo>
                    <a:pt x="439181" y="483189"/>
                  </a:lnTo>
                  <a:lnTo>
                    <a:pt x="426679" y="505017"/>
                  </a:lnTo>
                  <a:lnTo>
                    <a:pt x="439181" y="526845"/>
                  </a:lnTo>
                  <a:lnTo>
                    <a:pt x="426679" y="548673"/>
                  </a:lnTo>
                  <a:lnTo>
                    <a:pt x="439181" y="570501"/>
                  </a:lnTo>
                  <a:lnTo>
                    <a:pt x="426679" y="592329"/>
                  </a:lnTo>
                  <a:lnTo>
                    <a:pt x="439181" y="614157"/>
                  </a:lnTo>
                  <a:lnTo>
                    <a:pt x="426679" y="635985"/>
                  </a:lnTo>
                  <a:lnTo>
                    <a:pt x="439181" y="657813"/>
                  </a:lnTo>
                  <a:lnTo>
                    <a:pt x="426679" y="679641"/>
                  </a:lnTo>
                  <a:lnTo>
                    <a:pt x="439181" y="701469"/>
                  </a:lnTo>
                  <a:lnTo>
                    <a:pt x="426679" y="723297"/>
                  </a:lnTo>
                  <a:lnTo>
                    <a:pt x="439181" y="745125"/>
                  </a:lnTo>
                  <a:lnTo>
                    <a:pt x="426679" y="766953"/>
                  </a:lnTo>
                  <a:lnTo>
                    <a:pt x="439181" y="788781"/>
                  </a:lnTo>
                  <a:lnTo>
                    <a:pt x="426679" y="810609"/>
                  </a:lnTo>
                  <a:lnTo>
                    <a:pt x="439181" y="832437"/>
                  </a:lnTo>
                  <a:lnTo>
                    <a:pt x="426679" y="854265"/>
                  </a:lnTo>
                  <a:lnTo>
                    <a:pt x="439181" y="876093"/>
                  </a:lnTo>
                  <a:lnTo>
                    <a:pt x="426679" y="897921"/>
                  </a:lnTo>
                  <a:lnTo>
                    <a:pt x="439181" y="919749"/>
                  </a:lnTo>
                  <a:lnTo>
                    <a:pt x="426679" y="941577"/>
                  </a:lnTo>
                  <a:lnTo>
                    <a:pt x="439183" y="963407"/>
                  </a:lnTo>
                  <a:lnTo>
                    <a:pt x="426679" y="985237"/>
                  </a:lnTo>
                  <a:lnTo>
                    <a:pt x="450050" y="1026042"/>
                  </a:lnTo>
                  <a:lnTo>
                    <a:pt x="450050" y="1268137"/>
                  </a:lnTo>
                  <a:lnTo>
                    <a:pt x="330032" y="1268137"/>
                  </a:lnTo>
                  <a:close/>
                  <a:moveTo>
                    <a:pt x="75010" y="0"/>
                  </a:moveTo>
                  <a:lnTo>
                    <a:pt x="120018" y="0"/>
                  </a:lnTo>
                  <a:lnTo>
                    <a:pt x="120018" y="1268137"/>
                  </a:lnTo>
                  <a:lnTo>
                    <a:pt x="0" y="1268137"/>
                  </a:lnTo>
                  <a:lnTo>
                    <a:pt x="0" y="1020018"/>
                  </a:lnTo>
                  <a:lnTo>
                    <a:pt x="19920" y="985237"/>
                  </a:lnTo>
                  <a:lnTo>
                    <a:pt x="7418" y="963407"/>
                  </a:lnTo>
                  <a:lnTo>
                    <a:pt x="19920" y="941577"/>
                  </a:lnTo>
                  <a:lnTo>
                    <a:pt x="7419" y="919749"/>
                  </a:lnTo>
                  <a:lnTo>
                    <a:pt x="19920" y="897921"/>
                  </a:lnTo>
                  <a:lnTo>
                    <a:pt x="7419" y="876093"/>
                  </a:lnTo>
                  <a:lnTo>
                    <a:pt x="19920" y="854265"/>
                  </a:lnTo>
                  <a:lnTo>
                    <a:pt x="7419" y="832437"/>
                  </a:lnTo>
                  <a:lnTo>
                    <a:pt x="19920" y="810609"/>
                  </a:lnTo>
                  <a:lnTo>
                    <a:pt x="7419" y="788781"/>
                  </a:lnTo>
                  <a:lnTo>
                    <a:pt x="19920" y="766953"/>
                  </a:lnTo>
                  <a:lnTo>
                    <a:pt x="7419" y="745125"/>
                  </a:lnTo>
                  <a:lnTo>
                    <a:pt x="19920" y="723297"/>
                  </a:lnTo>
                  <a:lnTo>
                    <a:pt x="7419" y="701469"/>
                  </a:lnTo>
                  <a:lnTo>
                    <a:pt x="19920" y="679641"/>
                  </a:lnTo>
                  <a:lnTo>
                    <a:pt x="7419" y="657813"/>
                  </a:lnTo>
                  <a:lnTo>
                    <a:pt x="19920" y="635985"/>
                  </a:lnTo>
                  <a:lnTo>
                    <a:pt x="7419" y="614157"/>
                  </a:lnTo>
                  <a:lnTo>
                    <a:pt x="19920" y="592329"/>
                  </a:lnTo>
                  <a:lnTo>
                    <a:pt x="7419" y="570501"/>
                  </a:lnTo>
                  <a:lnTo>
                    <a:pt x="19920" y="548673"/>
                  </a:lnTo>
                  <a:lnTo>
                    <a:pt x="7419" y="526845"/>
                  </a:lnTo>
                  <a:lnTo>
                    <a:pt x="19920" y="505017"/>
                  </a:lnTo>
                  <a:lnTo>
                    <a:pt x="7419" y="483189"/>
                  </a:lnTo>
                  <a:lnTo>
                    <a:pt x="19920" y="461361"/>
                  </a:lnTo>
                  <a:lnTo>
                    <a:pt x="7419" y="439533"/>
                  </a:lnTo>
                  <a:lnTo>
                    <a:pt x="19920" y="417705"/>
                  </a:lnTo>
                  <a:lnTo>
                    <a:pt x="7419" y="395877"/>
                  </a:lnTo>
                  <a:lnTo>
                    <a:pt x="19920" y="374049"/>
                  </a:lnTo>
                  <a:lnTo>
                    <a:pt x="7419" y="352221"/>
                  </a:lnTo>
                  <a:lnTo>
                    <a:pt x="19920" y="330393"/>
                  </a:lnTo>
                  <a:lnTo>
                    <a:pt x="0" y="295612"/>
                  </a:lnTo>
                  <a:lnTo>
                    <a:pt x="0" y="75010"/>
                  </a:lnTo>
                  <a:cubicBezTo>
                    <a:pt x="0" y="33583"/>
                    <a:pt x="33583" y="0"/>
                    <a:pt x="75010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六角形 27">
              <a:extLst>
                <a:ext uri="{FF2B5EF4-FFF2-40B4-BE49-F238E27FC236}">
                  <a16:creationId xmlns:a16="http://schemas.microsoft.com/office/drawing/2014/main" id="{F3000DD1-EC06-486D-8515-81E56E10ED18}"/>
                </a:ext>
              </a:extLst>
            </p:cNvPr>
            <p:cNvSpPr/>
            <p:nvPr/>
          </p:nvSpPr>
          <p:spPr bwMode="auto">
            <a:xfrm rot="5400000">
              <a:off x="4228194" y="1793844"/>
              <a:ext cx="631424" cy="297178"/>
            </a:xfrm>
            <a:prstGeom prst="hexagon">
              <a:avLst>
                <a:gd name="adj" fmla="val 37821"/>
                <a:gd name="vf" fmla="val 115470"/>
              </a:avLst>
            </a:prstGeom>
            <a:solidFill>
              <a:srgbClr val="000000">
                <a:lumMod val="85000"/>
                <a:lumOff val="1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E9E47614-81FC-4EEB-9F5F-F46C92AB57E7}"/>
                </a:ext>
              </a:extLst>
            </p:cNvPr>
            <p:cNvSpPr/>
            <p:nvPr/>
          </p:nvSpPr>
          <p:spPr bwMode="auto">
            <a:xfrm rot="5400000">
              <a:off x="4387526" y="1833261"/>
              <a:ext cx="312760" cy="237164"/>
            </a:xfrm>
            <a:custGeom>
              <a:avLst/>
              <a:gdLst>
                <a:gd name="connsiteX0" fmla="*/ 359572 w 405291"/>
                <a:gd name="connsiteY0" fmla="*/ 148589 h 297178"/>
                <a:gd name="connsiteX1" fmla="*/ 365873 w 405291"/>
                <a:gd name="connsiteY1" fmla="*/ 0 h 297178"/>
                <a:gd name="connsiteX2" fmla="*/ 398990 w 405291"/>
                <a:gd name="connsiteY2" fmla="*/ 0 h 297178"/>
                <a:gd name="connsiteX3" fmla="*/ 405291 w 405291"/>
                <a:gd name="connsiteY3" fmla="*/ 148589 h 297178"/>
                <a:gd name="connsiteX4" fmla="*/ 398990 w 405291"/>
                <a:gd name="connsiteY4" fmla="*/ 297178 h 297178"/>
                <a:gd name="connsiteX5" fmla="*/ 365873 w 405291"/>
                <a:gd name="connsiteY5" fmla="*/ 297178 h 297178"/>
                <a:gd name="connsiteX6" fmla="*/ 287656 w 405291"/>
                <a:gd name="connsiteY6" fmla="*/ 148589 h 297178"/>
                <a:gd name="connsiteX7" fmla="*/ 293957 w 405291"/>
                <a:gd name="connsiteY7" fmla="*/ 0 h 297178"/>
                <a:gd name="connsiteX8" fmla="*/ 327074 w 405291"/>
                <a:gd name="connsiteY8" fmla="*/ 0 h 297178"/>
                <a:gd name="connsiteX9" fmla="*/ 333375 w 405291"/>
                <a:gd name="connsiteY9" fmla="*/ 148589 h 297178"/>
                <a:gd name="connsiteX10" fmla="*/ 327074 w 405291"/>
                <a:gd name="connsiteY10" fmla="*/ 297178 h 297178"/>
                <a:gd name="connsiteX11" fmla="*/ 293957 w 405291"/>
                <a:gd name="connsiteY11" fmla="*/ 297178 h 297178"/>
                <a:gd name="connsiteX12" fmla="*/ 215742 w 405291"/>
                <a:gd name="connsiteY12" fmla="*/ 148589 h 297178"/>
                <a:gd name="connsiteX13" fmla="*/ 222043 w 405291"/>
                <a:gd name="connsiteY13" fmla="*/ 0 h 297178"/>
                <a:gd name="connsiteX14" fmla="*/ 255160 w 405291"/>
                <a:gd name="connsiteY14" fmla="*/ 0 h 297178"/>
                <a:gd name="connsiteX15" fmla="*/ 261461 w 405291"/>
                <a:gd name="connsiteY15" fmla="*/ 148589 h 297178"/>
                <a:gd name="connsiteX16" fmla="*/ 255160 w 405291"/>
                <a:gd name="connsiteY16" fmla="*/ 297178 h 297178"/>
                <a:gd name="connsiteX17" fmla="*/ 222043 w 405291"/>
                <a:gd name="connsiteY17" fmla="*/ 297178 h 297178"/>
                <a:gd name="connsiteX18" fmla="*/ 143828 w 405291"/>
                <a:gd name="connsiteY18" fmla="*/ 148589 h 297178"/>
                <a:gd name="connsiteX19" fmla="*/ 150129 w 405291"/>
                <a:gd name="connsiteY19" fmla="*/ 0 h 297178"/>
                <a:gd name="connsiteX20" fmla="*/ 183246 w 405291"/>
                <a:gd name="connsiteY20" fmla="*/ 0 h 297178"/>
                <a:gd name="connsiteX21" fmla="*/ 189547 w 405291"/>
                <a:gd name="connsiteY21" fmla="*/ 148589 h 297178"/>
                <a:gd name="connsiteX22" fmla="*/ 183246 w 405291"/>
                <a:gd name="connsiteY22" fmla="*/ 297178 h 297178"/>
                <a:gd name="connsiteX23" fmla="*/ 150129 w 405291"/>
                <a:gd name="connsiteY23" fmla="*/ 297178 h 297178"/>
                <a:gd name="connsiteX24" fmla="*/ 71914 w 405291"/>
                <a:gd name="connsiteY24" fmla="*/ 148589 h 297178"/>
                <a:gd name="connsiteX25" fmla="*/ 78215 w 405291"/>
                <a:gd name="connsiteY25" fmla="*/ 0 h 297178"/>
                <a:gd name="connsiteX26" fmla="*/ 111332 w 405291"/>
                <a:gd name="connsiteY26" fmla="*/ 0 h 297178"/>
                <a:gd name="connsiteX27" fmla="*/ 117633 w 405291"/>
                <a:gd name="connsiteY27" fmla="*/ 148589 h 297178"/>
                <a:gd name="connsiteX28" fmla="*/ 111332 w 405291"/>
                <a:gd name="connsiteY28" fmla="*/ 297178 h 297178"/>
                <a:gd name="connsiteX29" fmla="*/ 78215 w 405291"/>
                <a:gd name="connsiteY29" fmla="*/ 297178 h 297178"/>
                <a:gd name="connsiteX30" fmla="*/ 0 w 405291"/>
                <a:gd name="connsiteY30" fmla="*/ 148589 h 297178"/>
                <a:gd name="connsiteX31" fmla="*/ 6301 w 405291"/>
                <a:gd name="connsiteY31" fmla="*/ 0 h 297178"/>
                <a:gd name="connsiteX32" fmla="*/ 39418 w 405291"/>
                <a:gd name="connsiteY32" fmla="*/ 0 h 297178"/>
                <a:gd name="connsiteX33" fmla="*/ 45719 w 405291"/>
                <a:gd name="connsiteY33" fmla="*/ 148589 h 297178"/>
                <a:gd name="connsiteX34" fmla="*/ 39418 w 405291"/>
                <a:gd name="connsiteY34" fmla="*/ 297178 h 297178"/>
                <a:gd name="connsiteX35" fmla="*/ 6301 w 405291"/>
                <a:gd name="connsiteY35" fmla="*/ 297178 h 297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05291" h="297178">
                  <a:moveTo>
                    <a:pt x="359572" y="148589"/>
                  </a:moveTo>
                  <a:lnTo>
                    <a:pt x="365873" y="0"/>
                  </a:lnTo>
                  <a:lnTo>
                    <a:pt x="398990" y="0"/>
                  </a:lnTo>
                  <a:lnTo>
                    <a:pt x="405291" y="148589"/>
                  </a:lnTo>
                  <a:lnTo>
                    <a:pt x="398990" y="297178"/>
                  </a:lnTo>
                  <a:lnTo>
                    <a:pt x="365873" y="297178"/>
                  </a:lnTo>
                  <a:close/>
                  <a:moveTo>
                    <a:pt x="287656" y="148589"/>
                  </a:moveTo>
                  <a:lnTo>
                    <a:pt x="293957" y="0"/>
                  </a:lnTo>
                  <a:lnTo>
                    <a:pt x="327074" y="0"/>
                  </a:lnTo>
                  <a:lnTo>
                    <a:pt x="333375" y="148589"/>
                  </a:lnTo>
                  <a:lnTo>
                    <a:pt x="327074" y="297178"/>
                  </a:lnTo>
                  <a:lnTo>
                    <a:pt x="293957" y="297178"/>
                  </a:lnTo>
                  <a:close/>
                  <a:moveTo>
                    <a:pt x="215742" y="148589"/>
                  </a:moveTo>
                  <a:lnTo>
                    <a:pt x="222043" y="0"/>
                  </a:lnTo>
                  <a:lnTo>
                    <a:pt x="255160" y="0"/>
                  </a:lnTo>
                  <a:lnTo>
                    <a:pt x="261461" y="148589"/>
                  </a:lnTo>
                  <a:lnTo>
                    <a:pt x="255160" y="297178"/>
                  </a:lnTo>
                  <a:lnTo>
                    <a:pt x="222043" y="297178"/>
                  </a:lnTo>
                  <a:close/>
                  <a:moveTo>
                    <a:pt x="143828" y="148589"/>
                  </a:moveTo>
                  <a:lnTo>
                    <a:pt x="150129" y="0"/>
                  </a:lnTo>
                  <a:lnTo>
                    <a:pt x="183246" y="0"/>
                  </a:lnTo>
                  <a:lnTo>
                    <a:pt x="189547" y="148589"/>
                  </a:lnTo>
                  <a:lnTo>
                    <a:pt x="183246" y="297178"/>
                  </a:lnTo>
                  <a:lnTo>
                    <a:pt x="150129" y="297178"/>
                  </a:lnTo>
                  <a:close/>
                  <a:moveTo>
                    <a:pt x="71914" y="148589"/>
                  </a:moveTo>
                  <a:lnTo>
                    <a:pt x="78215" y="0"/>
                  </a:lnTo>
                  <a:lnTo>
                    <a:pt x="111332" y="0"/>
                  </a:lnTo>
                  <a:lnTo>
                    <a:pt x="117633" y="148589"/>
                  </a:lnTo>
                  <a:lnTo>
                    <a:pt x="111332" y="297178"/>
                  </a:lnTo>
                  <a:lnTo>
                    <a:pt x="78215" y="297178"/>
                  </a:lnTo>
                  <a:close/>
                  <a:moveTo>
                    <a:pt x="0" y="148589"/>
                  </a:moveTo>
                  <a:lnTo>
                    <a:pt x="6301" y="0"/>
                  </a:lnTo>
                  <a:lnTo>
                    <a:pt x="39418" y="0"/>
                  </a:lnTo>
                  <a:lnTo>
                    <a:pt x="45719" y="148589"/>
                  </a:lnTo>
                  <a:lnTo>
                    <a:pt x="39418" y="297178"/>
                  </a:lnTo>
                  <a:lnTo>
                    <a:pt x="6301" y="297178"/>
                  </a:ln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D395EFEA-3D46-4DE3-BA1B-4B5731748C6A}"/>
              </a:ext>
            </a:extLst>
          </p:cNvPr>
          <p:cNvGrpSpPr/>
          <p:nvPr/>
        </p:nvGrpSpPr>
        <p:grpSpPr>
          <a:xfrm rot="2700000">
            <a:off x="2848535" y="2537242"/>
            <a:ext cx="450050" cy="1962495"/>
            <a:chOff x="4322931" y="441023"/>
            <a:chExt cx="450050" cy="1962495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BB67BEC9-84B3-4BF7-A7A4-49B4C6A64152}"/>
                </a:ext>
              </a:extLst>
            </p:cNvPr>
            <p:cNvGrpSpPr/>
            <p:nvPr/>
          </p:nvGrpSpPr>
          <p:grpSpPr>
            <a:xfrm>
              <a:off x="4425487" y="441023"/>
              <a:ext cx="244938" cy="1572437"/>
              <a:chOff x="4425487" y="441023"/>
              <a:chExt cx="244938" cy="1572437"/>
            </a:xfrm>
          </p:grpSpPr>
          <p:sp>
            <p:nvSpPr>
              <p:cNvPr id="69" name="平行四辺形 68">
                <a:extLst>
                  <a:ext uri="{FF2B5EF4-FFF2-40B4-BE49-F238E27FC236}">
                    <a16:creationId xmlns:a16="http://schemas.microsoft.com/office/drawing/2014/main" id="{1B4304C7-2F9B-49FB-93A4-DD459FF9AFD8}"/>
                  </a:ext>
                </a:extLst>
              </p:cNvPr>
              <p:cNvSpPr/>
              <p:nvPr/>
            </p:nvSpPr>
            <p:spPr bwMode="auto">
              <a:xfrm rot="5400000">
                <a:off x="3761739" y="1104771"/>
                <a:ext cx="1572433" cy="244938"/>
              </a:xfrm>
              <a:prstGeom prst="parallelogram">
                <a:avLst>
                  <a:gd name="adj" fmla="val 60938"/>
                </a:avLst>
              </a:pr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8A118702-AEF1-4AE5-8517-289E0FC778C9}"/>
                  </a:ext>
                </a:extLst>
              </p:cNvPr>
              <p:cNvSpPr/>
              <p:nvPr/>
            </p:nvSpPr>
            <p:spPr bwMode="auto">
              <a:xfrm rot="5400000">
                <a:off x="3916683" y="1259718"/>
                <a:ext cx="1455096" cy="52387"/>
              </a:xfrm>
              <a:custGeom>
                <a:avLst/>
                <a:gdLst>
                  <a:gd name="connsiteX0" fmla="*/ 0 w 1455096"/>
                  <a:gd name="connsiteY0" fmla="*/ 52387 h 52387"/>
                  <a:gd name="connsiteX1" fmla="*/ 31923 w 1455096"/>
                  <a:gd name="connsiteY1" fmla="*/ 0 h 52387"/>
                  <a:gd name="connsiteX2" fmla="*/ 1455096 w 1455096"/>
                  <a:gd name="connsiteY2" fmla="*/ 0 h 52387"/>
                  <a:gd name="connsiteX3" fmla="*/ 1423173 w 1455096"/>
                  <a:gd name="connsiteY3" fmla="*/ 52387 h 52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55096" h="52387">
                    <a:moveTo>
                      <a:pt x="0" y="52387"/>
                    </a:moveTo>
                    <a:lnTo>
                      <a:pt x="31923" y="0"/>
                    </a:lnTo>
                    <a:lnTo>
                      <a:pt x="1455096" y="0"/>
                    </a:lnTo>
                    <a:lnTo>
                      <a:pt x="1423173" y="52387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" name="平行四辺形 215">
                <a:extLst>
                  <a:ext uri="{FF2B5EF4-FFF2-40B4-BE49-F238E27FC236}">
                    <a16:creationId xmlns:a16="http://schemas.microsoft.com/office/drawing/2014/main" id="{E094988D-AF7A-48DC-A44A-89EE3ED4577F}"/>
                  </a:ext>
                </a:extLst>
              </p:cNvPr>
              <p:cNvSpPr/>
              <p:nvPr/>
            </p:nvSpPr>
            <p:spPr bwMode="auto">
              <a:xfrm rot="5400000">
                <a:off x="4473326" y="533216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" name="平行四辺形 215">
                <a:extLst>
                  <a:ext uri="{FF2B5EF4-FFF2-40B4-BE49-F238E27FC236}">
                    <a16:creationId xmlns:a16="http://schemas.microsoft.com/office/drawing/2014/main" id="{AEACB91F-E316-4B0D-9271-A295C44A00EA}"/>
                  </a:ext>
                </a:extLst>
              </p:cNvPr>
              <p:cNvSpPr/>
              <p:nvPr/>
            </p:nvSpPr>
            <p:spPr bwMode="auto">
              <a:xfrm rot="5400000">
                <a:off x="4473326" y="661274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" name="平行四辺形 215">
                <a:extLst>
                  <a:ext uri="{FF2B5EF4-FFF2-40B4-BE49-F238E27FC236}">
                    <a16:creationId xmlns:a16="http://schemas.microsoft.com/office/drawing/2014/main" id="{C88296A8-CF62-42EE-A0A8-0297B1C12A6B}"/>
                  </a:ext>
                </a:extLst>
              </p:cNvPr>
              <p:cNvSpPr/>
              <p:nvPr/>
            </p:nvSpPr>
            <p:spPr bwMode="auto">
              <a:xfrm rot="5400000">
                <a:off x="4473326" y="789332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" name="平行四辺形 215">
                <a:extLst>
                  <a:ext uri="{FF2B5EF4-FFF2-40B4-BE49-F238E27FC236}">
                    <a16:creationId xmlns:a16="http://schemas.microsoft.com/office/drawing/2014/main" id="{087EFBC3-41B5-4D49-820A-5B187AC2DA85}"/>
                  </a:ext>
                </a:extLst>
              </p:cNvPr>
              <p:cNvSpPr/>
              <p:nvPr/>
            </p:nvSpPr>
            <p:spPr bwMode="auto">
              <a:xfrm rot="5400000">
                <a:off x="4473326" y="917390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平行四辺形 215">
                <a:extLst>
                  <a:ext uri="{FF2B5EF4-FFF2-40B4-BE49-F238E27FC236}">
                    <a16:creationId xmlns:a16="http://schemas.microsoft.com/office/drawing/2014/main" id="{A260B9C8-12AF-4351-B87B-F2071043F592}"/>
                  </a:ext>
                </a:extLst>
              </p:cNvPr>
              <p:cNvSpPr/>
              <p:nvPr/>
            </p:nvSpPr>
            <p:spPr bwMode="auto">
              <a:xfrm rot="5400000">
                <a:off x="4473326" y="1045448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平行四辺形 215">
                <a:extLst>
                  <a:ext uri="{FF2B5EF4-FFF2-40B4-BE49-F238E27FC236}">
                    <a16:creationId xmlns:a16="http://schemas.microsoft.com/office/drawing/2014/main" id="{A64A21CC-F937-4ADA-B441-C20D7D14C820}"/>
                  </a:ext>
                </a:extLst>
              </p:cNvPr>
              <p:cNvSpPr/>
              <p:nvPr/>
            </p:nvSpPr>
            <p:spPr bwMode="auto">
              <a:xfrm rot="5400000">
                <a:off x="4473326" y="1173506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平行四辺形 215">
                <a:extLst>
                  <a:ext uri="{FF2B5EF4-FFF2-40B4-BE49-F238E27FC236}">
                    <a16:creationId xmlns:a16="http://schemas.microsoft.com/office/drawing/2014/main" id="{3AFF0DDE-7B47-49F6-9716-2D98204A2298}"/>
                  </a:ext>
                </a:extLst>
              </p:cNvPr>
              <p:cNvSpPr/>
              <p:nvPr/>
            </p:nvSpPr>
            <p:spPr bwMode="auto">
              <a:xfrm rot="5400000">
                <a:off x="4473326" y="1301564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平行四辺形 215">
                <a:extLst>
                  <a:ext uri="{FF2B5EF4-FFF2-40B4-BE49-F238E27FC236}">
                    <a16:creationId xmlns:a16="http://schemas.microsoft.com/office/drawing/2014/main" id="{4FE7467B-3707-44C3-B9E7-6A570330B280}"/>
                  </a:ext>
                </a:extLst>
              </p:cNvPr>
              <p:cNvSpPr/>
              <p:nvPr/>
            </p:nvSpPr>
            <p:spPr bwMode="auto">
              <a:xfrm rot="5400000">
                <a:off x="4473326" y="1429622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平行四辺形 215">
                <a:extLst>
                  <a:ext uri="{FF2B5EF4-FFF2-40B4-BE49-F238E27FC236}">
                    <a16:creationId xmlns:a16="http://schemas.microsoft.com/office/drawing/2014/main" id="{601B4D35-978C-48D5-A739-7CB654410381}"/>
                  </a:ext>
                </a:extLst>
              </p:cNvPr>
              <p:cNvSpPr/>
              <p:nvPr/>
            </p:nvSpPr>
            <p:spPr bwMode="auto">
              <a:xfrm rot="5400000">
                <a:off x="4473326" y="1557680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2" name="四角形: 角を丸くする 61">
              <a:extLst>
                <a:ext uri="{FF2B5EF4-FFF2-40B4-BE49-F238E27FC236}">
                  <a16:creationId xmlns:a16="http://schemas.microsoft.com/office/drawing/2014/main" id="{04082F38-7DC7-41CF-8F81-11080EECF437}"/>
                </a:ext>
              </a:extLst>
            </p:cNvPr>
            <p:cNvSpPr/>
            <p:nvPr/>
          </p:nvSpPr>
          <p:spPr bwMode="auto">
            <a:xfrm>
              <a:off x="4426068" y="765704"/>
              <a:ext cx="45719" cy="1058025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" name="四角形: 角を丸くする 62">
              <a:extLst>
                <a:ext uri="{FF2B5EF4-FFF2-40B4-BE49-F238E27FC236}">
                  <a16:creationId xmlns:a16="http://schemas.microsoft.com/office/drawing/2014/main" id="{F5FDEE5E-F3DD-43CF-829E-95BD11ED57B9}"/>
                </a:ext>
              </a:extLst>
            </p:cNvPr>
            <p:cNvSpPr/>
            <p:nvPr/>
          </p:nvSpPr>
          <p:spPr bwMode="auto">
            <a:xfrm>
              <a:off x="4620748" y="765704"/>
              <a:ext cx="45719" cy="1058025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42E23AF2-2D2D-4285-9F9E-275C14EDBE54}"/>
                </a:ext>
              </a:extLst>
            </p:cNvPr>
            <p:cNvSpPr/>
            <p:nvPr/>
          </p:nvSpPr>
          <p:spPr bwMode="auto">
            <a:xfrm flipV="1">
              <a:off x="4322931" y="2033843"/>
              <a:ext cx="450050" cy="3696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" name="平行四辺形 215">
              <a:extLst>
                <a:ext uri="{FF2B5EF4-FFF2-40B4-BE49-F238E27FC236}">
                  <a16:creationId xmlns:a16="http://schemas.microsoft.com/office/drawing/2014/main" id="{C3A94F92-5F93-41D5-8026-4EC834D5F12F}"/>
                </a:ext>
              </a:extLst>
            </p:cNvPr>
            <p:cNvSpPr/>
            <p:nvPr/>
          </p:nvSpPr>
          <p:spPr bwMode="auto">
            <a:xfrm rot="5400000">
              <a:off x="4473326" y="1685741"/>
              <a:ext cx="149260" cy="244938"/>
            </a:xfrm>
            <a:custGeom>
              <a:avLst/>
              <a:gdLst>
                <a:gd name="connsiteX0" fmla="*/ 0 w 1572433"/>
                <a:gd name="connsiteY0" fmla="*/ 244938 h 244938"/>
                <a:gd name="connsiteX1" fmla="*/ 149260 w 1572433"/>
                <a:gd name="connsiteY1" fmla="*/ 0 h 244938"/>
                <a:gd name="connsiteX2" fmla="*/ 1572433 w 1572433"/>
                <a:gd name="connsiteY2" fmla="*/ 0 h 244938"/>
                <a:gd name="connsiteX3" fmla="*/ 1423173 w 1572433"/>
                <a:gd name="connsiteY3" fmla="*/ 244938 h 244938"/>
                <a:gd name="connsiteX4" fmla="*/ 0 w 1572433"/>
                <a:gd name="connsiteY4" fmla="*/ 244938 h 244938"/>
                <a:gd name="connsiteX0" fmla="*/ 1423173 w 1572433"/>
                <a:gd name="connsiteY0" fmla="*/ 244938 h 336378"/>
                <a:gd name="connsiteX1" fmla="*/ 0 w 1572433"/>
                <a:gd name="connsiteY1" fmla="*/ 244938 h 336378"/>
                <a:gd name="connsiteX2" fmla="*/ 149260 w 1572433"/>
                <a:gd name="connsiteY2" fmla="*/ 0 h 336378"/>
                <a:gd name="connsiteX3" fmla="*/ 1572433 w 1572433"/>
                <a:gd name="connsiteY3" fmla="*/ 0 h 336378"/>
                <a:gd name="connsiteX4" fmla="*/ 1514613 w 1572433"/>
                <a:gd name="connsiteY4" fmla="*/ 336378 h 336378"/>
                <a:gd name="connsiteX0" fmla="*/ 1423173 w 1572433"/>
                <a:gd name="connsiteY0" fmla="*/ 244938 h 244938"/>
                <a:gd name="connsiteX1" fmla="*/ 0 w 1572433"/>
                <a:gd name="connsiteY1" fmla="*/ 244938 h 244938"/>
                <a:gd name="connsiteX2" fmla="*/ 149260 w 1572433"/>
                <a:gd name="connsiteY2" fmla="*/ 0 h 244938"/>
                <a:gd name="connsiteX3" fmla="*/ 1572433 w 1572433"/>
                <a:gd name="connsiteY3" fmla="*/ 0 h 244938"/>
                <a:gd name="connsiteX0" fmla="*/ 0 w 1572433"/>
                <a:gd name="connsiteY0" fmla="*/ 244938 h 244938"/>
                <a:gd name="connsiteX1" fmla="*/ 149260 w 1572433"/>
                <a:gd name="connsiteY1" fmla="*/ 0 h 244938"/>
                <a:gd name="connsiteX2" fmla="*/ 1572433 w 1572433"/>
                <a:gd name="connsiteY2" fmla="*/ 0 h 244938"/>
                <a:gd name="connsiteX0" fmla="*/ 0 w 149260"/>
                <a:gd name="connsiteY0" fmla="*/ 244938 h 244938"/>
                <a:gd name="connsiteX1" fmla="*/ 149260 w 149260"/>
                <a:gd name="connsiteY1" fmla="*/ 0 h 244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9260" h="244938">
                  <a:moveTo>
                    <a:pt x="0" y="244938"/>
                  </a:moveTo>
                  <a:lnTo>
                    <a:pt x="149260" y="0"/>
                  </a:lnTo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D578278B-A270-446E-9A1A-EE27FF42457E}"/>
                </a:ext>
              </a:extLst>
            </p:cNvPr>
            <p:cNvSpPr/>
            <p:nvPr/>
          </p:nvSpPr>
          <p:spPr bwMode="auto">
            <a:xfrm>
              <a:off x="4322931" y="765707"/>
              <a:ext cx="450050" cy="1268137"/>
            </a:xfrm>
            <a:custGeom>
              <a:avLst/>
              <a:gdLst>
                <a:gd name="connsiteX0" fmla="*/ 330032 w 450050"/>
                <a:gd name="connsiteY0" fmla="*/ 0 h 1268137"/>
                <a:gd name="connsiteX1" fmla="*/ 375040 w 450050"/>
                <a:gd name="connsiteY1" fmla="*/ 0 h 1268137"/>
                <a:gd name="connsiteX2" fmla="*/ 450050 w 450050"/>
                <a:gd name="connsiteY2" fmla="*/ 75010 h 1268137"/>
                <a:gd name="connsiteX3" fmla="*/ 450050 w 450050"/>
                <a:gd name="connsiteY3" fmla="*/ 289587 h 1268137"/>
                <a:gd name="connsiteX4" fmla="*/ 426679 w 450050"/>
                <a:gd name="connsiteY4" fmla="*/ 330393 h 1268137"/>
                <a:gd name="connsiteX5" fmla="*/ 439181 w 450050"/>
                <a:gd name="connsiteY5" fmla="*/ 352221 h 1268137"/>
                <a:gd name="connsiteX6" fmla="*/ 426679 w 450050"/>
                <a:gd name="connsiteY6" fmla="*/ 374049 h 1268137"/>
                <a:gd name="connsiteX7" fmla="*/ 439181 w 450050"/>
                <a:gd name="connsiteY7" fmla="*/ 395877 h 1268137"/>
                <a:gd name="connsiteX8" fmla="*/ 426679 w 450050"/>
                <a:gd name="connsiteY8" fmla="*/ 417705 h 1268137"/>
                <a:gd name="connsiteX9" fmla="*/ 439181 w 450050"/>
                <a:gd name="connsiteY9" fmla="*/ 439533 h 1268137"/>
                <a:gd name="connsiteX10" fmla="*/ 426679 w 450050"/>
                <a:gd name="connsiteY10" fmla="*/ 461361 h 1268137"/>
                <a:gd name="connsiteX11" fmla="*/ 439181 w 450050"/>
                <a:gd name="connsiteY11" fmla="*/ 483189 h 1268137"/>
                <a:gd name="connsiteX12" fmla="*/ 426679 w 450050"/>
                <a:gd name="connsiteY12" fmla="*/ 505017 h 1268137"/>
                <a:gd name="connsiteX13" fmla="*/ 439181 w 450050"/>
                <a:gd name="connsiteY13" fmla="*/ 526845 h 1268137"/>
                <a:gd name="connsiteX14" fmla="*/ 426679 w 450050"/>
                <a:gd name="connsiteY14" fmla="*/ 548673 h 1268137"/>
                <a:gd name="connsiteX15" fmla="*/ 439181 w 450050"/>
                <a:gd name="connsiteY15" fmla="*/ 570501 h 1268137"/>
                <a:gd name="connsiteX16" fmla="*/ 426679 w 450050"/>
                <a:gd name="connsiteY16" fmla="*/ 592329 h 1268137"/>
                <a:gd name="connsiteX17" fmla="*/ 439181 w 450050"/>
                <a:gd name="connsiteY17" fmla="*/ 614157 h 1268137"/>
                <a:gd name="connsiteX18" fmla="*/ 426679 w 450050"/>
                <a:gd name="connsiteY18" fmla="*/ 635985 h 1268137"/>
                <a:gd name="connsiteX19" fmla="*/ 439181 w 450050"/>
                <a:gd name="connsiteY19" fmla="*/ 657813 h 1268137"/>
                <a:gd name="connsiteX20" fmla="*/ 426679 w 450050"/>
                <a:gd name="connsiteY20" fmla="*/ 679641 h 1268137"/>
                <a:gd name="connsiteX21" fmla="*/ 439181 w 450050"/>
                <a:gd name="connsiteY21" fmla="*/ 701469 h 1268137"/>
                <a:gd name="connsiteX22" fmla="*/ 426679 w 450050"/>
                <a:gd name="connsiteY22" fmla="*/ 723297 h 1268137"/>
                <a:gd name="connsiteX23" fmla="*/ 439181 w 450050"/>
                <a:gd name="connsiteY23" fmla="*/ 745125 h 1268137"/>
                <a:gd name="connsiteX24" fmla="*/ 426679 w 450050"/>
                <a:gd name="connsiteY24" fmla="*/ 766953 h 1268137"/>
                <a:gd name="connsiteX25" fmla="*/ 439181 w 450050"/>
                <a:gd name="connsiteY25" fmla="*/ 788781 h 1268137"/>
                <a:gd name="connsiteX26" fmla="*/ 426679 w 450050"/>
                <a:gd name="connsiteY26" fmla="*/ 810609 h 1268137"/>
                <a:gd name="connsiteX27" fmla="*/ 439181 w 450050"/>
                <a:gd name="connsiteY27" fmla="*/ 832437 h 1268137"/>
                <a:gd name="connsiteX28" fmla="*/ 426679 w 450050"/>
                <a:gd name="connsiteY28" fmla="*/ 854265 h 1268137"/>
                <a:gd name="connsiteX29" fmla="*/ 439181 w 450050"/>
                <a:gd name="connsiteY29" fmla="*/ 876093 h 1268137"/>
                <a:gd name="connsiteX30" fmla="*/ 426679 w 450050"/>
                <a:gd name="connsiteY30" fmla="*/ 897921 h 1268137"/>
                <a:gd name="connsiteX31" fmla="*/ 439181 w 450050"/>
                <a:gd name="connsiteY31" fmla="*/ 919749 h 1268137"/>
                <a:gd name="connsiteX32" fmla="*/ 426679 w 450050"/>
                <a:gd name="connsiteY32" fmla="*/ 941577 h 1268137"/>
                <a:gd name="connsiteX33" fmla="*/ 439183 w 450050"/>
                <a:gd name="connsiteY33" fmla="*/ 963407 h 1268137"/>
                <a:gd name="connsiteX34" fmla="*/ 426679 w 450050"/>
                <a:gd name="connsiteY34" fmla="*/ 985237 h 1268137"/>
                <a:gd name="connsiteX35" fmla="*/ 450050 w 450050"/>
                <a:gd name="connsiteY35" fmla="*/ 1026042 h 1268137"/>
                <a:gd name="connsiteX36" fmla="*/ 450050 w 450050"/>
                <a:gd name="connsiteY36" fmla="*/ 1268137 h 1268137"/>
                <a:gd name="connsiteX37" fmla="*/ 330032 w 450050"/>
                <a:gd name="connsiteY37" fmla="*/ 1268137 h 1268137"/>
                <a:gd name="connsiteX38" fmla="*/ 75010 w 450050"/>
                <a:gd name="connsiteY38" fmla="*/ 0 h 1268137"/>
                <a:gd name="connsiteX39" fmla="*/ 120018 w 450050"/>
                <a:gd name="connsiteY39" fmla="*/ 0 h 1268137"/>
                <a:gd name="connsiteX40" fmla="*/ 120018 w 450050"/>
                <a:gd name="connsiteY40" fmla="*/ 1268137 h 1268137"/>
                <a:gd name="connsiteX41" fmla="*/ 0 w 450050"/>
                <a:gd name="connsiteY41" fmla="*/ 1268137 h 1268137"/>
                <a:gd name="connsiteX42" fmla="*/ 0 w 450050"/>
                <a:gd name="connsiteY42" fmla="*/ 1020018 h 1268137"/>
                <a:gd name="connsiteX43" fmla="*/ 19920 w 450050"/>
                <a:gd name="connsiteY43" fmla="*/ 985237 h 1268137"/>
                <a:gd name="connsiteX44" fmla="*/ 7418 w 450050"/>
                <a:gd name="connsiteY44" fmla="*/ 963407 h 1268137"/>
                <a:gd name="connsiteX45" fmla="*/ 19920 w 450050"/>
                <a:gd name="connsiteY45" fmla="*/ 941577 h 1268137"/>
                <a:gd name="connsiteX46" fmla="*/ 7419 w 450050"/>
                <a:gd name="connsiteY46" fmla="*/ 919749 h 1268137"/>
                <a:gd name="connsiteX47" fmla="*/ 19920 w 450050"/>
                <a:gd name="connsiteY47" fmla="*/ 897921 h 1268137"/>
                <a:gd name="connsiteX48" fmla="*/ 7419 w 450050"/>
                <a:gd name="connsiteY48" fmla="*/ 876093 h 1268137"/>
                <a:gd name="connsiteX49" fmla="*/ 19920 w 450050"/>
                <a:gd name="connsiteY49" fmla="*/ 854265 h 1268137"/>
                <a:gd name="connsiteX50" fmla="*/ 7419 w 450050"/>
                <a:gd name="connsiteY50" fmla="*/ 832437 h 1268137"/>
                <a:gd name="connsiteX51" fmla="*/ 19920 w 450050"/>
                <a:gd name="connsiteY51" fmla="*/ 810609 h 1268137"/>
                <a:gd name="connsiteX52" fmla="*/ 7419 w 450050"/>
                <a:gd name="connsiteY52" fmla="*/ 788781 h 1268137"/>
                <a:gd name="connsiteX53" fmla="*/ 19920 w 450050"/>
                <a:gd name="connsiteY53" fmla="*/ 766953 h 1268137"/>
                <a:gd name="connsiteX54" fmla="*/ 7419 w 450050"/>
                <a:gd name="connsiteY54" fmla="*/ 745125 h 1268137"/>
                <a:gd name="connsiteX55" fmla="*/ 19920 w 450050"/>
                <a:gd name="connsiteY55" fmla="*/ 723297 h 1268137"/>
                <a:gd name="connsiteX56" fmla="*/ 7419 w 450050"/>
                <a:gd name="connsiteY56" fmla="*/ 701469 h 1268137"/>
                <a:gd name="connsiteX57" fmla="*/ 19920 w 450050"/>
                <a:gd name="connsiteY57" fmla="*/ 679641 h 1268137"/>
                <a:gd name="connsiteX58" fmla="*/ 7419 w 450050"/>
                <a:gd name="connsiteY58" fmla="*/ 657813 h 1268137"/>
                <a:gd name="connsiteX59" fmla="*/ 19920 w 450050"/>
                <a:gd name="connsiteY59" fmla="*/ 635985 h 1268137"/>
                <a:gd name="connsiteX60" fmla="*/ 7419 w 450050"/>
                <a:gd name="connsiteY60" fmla="*/ 614157 h 1268137"/>
                <a:gd name="connsiteX61" fmla="*/ 19920 w 450050"/>
                <a:gd name="connsiteY61" fmla="*/ 592329 h 1268137"/>
                <a:gd name="connsiteX62" fmla="*/ 7419 w 450050"/>
                <a:gd name="connsiteY62" fmla="*/ 570501 h 1268137"/>
                <a:gd name="connsiteX63" fmla="*/ 19920 w 450050"/>
                <a:gd name="connsiteY63" fmla="*/ 548673 h 1268137"/>
                <a:gd name="connsiteX64" fmla="*/ 7419 w 450050"/>
                <a:gd name="connsiteY64" fmla="*/ 526845 h 1268137"/>
                <a:gd name="connsiteX65" fmla="*/ 19920 w 450050"/>
                <a:gd name="connsiteY65" fmla="*/ 505017 h 1268137"/>
                <a:gd name="connsiteX66" fmla="*/ 7419 w 450050"/>
                <a:gd name="connsiteY66" fmla="*/ 483189 h 1268137"/>
                <a:gd name="connsiteX67" fmla="*/ 19920 w 450050"/>
                <a:gd name="connsiteY67" fmla="*/ 461361 h 1268137"/>
                <a:gd name="connsiteX68" fmla="*/ 7419 w 450050"/>
                <a:gd name="connsiteY68" fmla="*/ 439533 h 1268137"/>
                <a:gd name="connsiteX69" fmla="*/ 19920 w 450050"/>
                <a:gd name="connsiteY69" fmla="*/ 417705 h 1268137"/>
                <a:gd name="connsiteX70" fmla="*/ 7419 w 450050"/>
                <a:gd name="connsiteY70" fmla="*/ 395877 h 1268137"/>
                <a:gd name="connsiteX71" fmla="*/ 19920 w 450050"/>
                <a:gd name="connsiteY71" fmla="*/ 374049 h 1268137"/>
                <a:gd name="connsiteX72" fmla="*/ 7419 w 450050"/>
                <a:gd name="connsiteY72" fmla="*/ 352221 h 1268137"/>
                <a:gd name="connsiteX73" fmla="*/ 19920 w 450050"/>
                <a:gd name="connsiteY73" fmla="*/ 330393 h 1268137"/>
                <a:gd name="connsiteX74" fmla="*/ 0 w 450050"/>
                <a:gd name="connsiteY74" fmla="*/ 295612 h 1268137"/>
                <a:gd name="connsiteX75" fmla="*/ 0 w 450050"/>
                <a:gd name="connsiteY75" fmla="*/ 75010 h 1268137"/>
                <a:gd name="connsiteX76" fmla="*/ 75010 w 450050"/>
                <a:gd name="connsiteY76" fmla="*/ 0 h 1268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450050" h="1268137">
                  <a:moveTo>
                    <a:pt x="330032" y="0"/>
                  </a:moveTo>
                  <a:lnTo>
                    <a:pt x="375040" y="0"/>
                  </a:lnTo>
                  <a:cubicBezTo>
                    <a:pt x="416467" y="0"/>
                    <a:pt x="450050" y="33583"/>
                    <a:pt x="450050" y="75010"/>
                  </a:cubicBezTo>
                  <a:lnTo>
                    <a:pt x="450050" y="289587"/>
                  </a:lnTo>
                  <a:lnTo>
                    <a:pt x="426679" y="330393"/>
                  </a:lnTo>
                  <a:lnTo>
                    <a:pt x="439181" y="352221"/>
                  </a:lnTo>
                  <a:lnTo>
                    <a:pt x="426679" y="374049"/>
                  </a:lnTo>
                  <a:lnTo>
                    <a:pt x="439181" y="395877"/>
                  </a:lnTo>
                  <a:lnTo>
                    <a:pt x="426679" y="417705"/>
                  </a:lnTo>
                  <a:lnTo>
                    <a:pt x="439181" y="439533"/>
                  </a:lnTo>
                  <a:lnTo>
                    <a:pt x="426679" y="461361"/>
                  </a:lnTo>
                  <a:lnTo>
                    <a:pt x="439181" y="483189"/>
                  </a:lnTo>
                  <a:lnTo>
                    <a:pt x="426679" y="505017"/>
                  </a:lnTo>
                  <a:lnTo>
                    <a:pt x="439181" y="526845"/>
                  </a:lnTo>
                  <a:lnTo>
                    <a:pt x="426679" y="548673"/>
                  </a:lnTo>
                  <a:lnTo>
                    <a:pt x="439181" y="570501"/>
                  </a:lnTo>
                  <a:lnTo>
                    <a:pt x="426679" y="592329"/>
                  </a:lnTo>
                  <a:lnTo>
                    <a:pt x="439181" y="614157"/>
                  </a:lnTo>
                  <a:lnTo>
                    <a:pt x="426679" y="635985"/>
                  </a:lnTo>
                  <a:lnTo>
                    <a:pt x="439181" y="657813"/>
                  </a:lnTo>
                  <a:lnTo>
                    <a:pt x="426679" y="679641"/>
                  </a:lnTo>
                  <a:lnTo>
                    <a:pt x="439181" y="701469"/>
                  </a:lnTo>
                  <a:lnTo>
                    <a:pt x="426679" y="723297"/>
                  </a:lnTo>
                  <a:lnTo>
                    <a:pt x="439181" y="745125"/>
                  </a:lnTo>
                  <a:lnTo>
                    <a:pt x="426679" y="766953"/>
                  </a:lnTo>
                  <a:lnTo>
                    <a:pt x="439181" y="788781"/>
                  </a:lnTo>
                  <a:lnTo>
                    <a:pt x="426679" y="810609"/>
                  </a:lnTo>
                  <a:lnTo>
                    <a:pt x="439181" y="832437"/>
                  </a:lnTo>
                  <a:lnTo>
                    <a:pt x="426679" y="854265"/>
                  </a:lnTo>
                  <a:lnTo>
                    <a:pt x="439181" y="876093"/>
                  </a:lnTo>
                  <a:lnTo>
                    <a:pt x="426679" y="897921"/>
                  </a:lnTo>
                  <a:lnTo>
                    <a:pt x="439181" y="919749"/>
                  </a:lnTo>
                  <a:lnTo>
                    <a:pt x="426679" y="941577"/>
                  </a:lnTo>
                  <a:lnTo>
                    <a:pt x="439183" y="963407"/>
                  </a:lnTo>
                  <a:lnTo>
                    <a:pt x="426679" y="985237"/>
                  </a:lnTo>
                  <a:lnTo>
                    <a:pt x="450050" y="1026042"/>
                  </a:lnTo>
                  <a:lnTo>
                    <a:pt x="450050" y="1268137"/>
                  </a:lnTo>
                  <a:lnTo>
                    <a:pt x="330032" y="1268137"/>
                  </a:lnTo>
                  <a:close/>
                  <a:moveTo>
                    <a:pt x="75010" y="0"/>
                  </a:moveTo>
                  <a:lnTo>
                    <a:pt x="120018" y="0"/>
                  </a:lnTo>
                  <a:lnTo>
                    <a:pt x="120018" y="1268137"/>
                  </a:lnTo>
                  <a:lnTo>
                    <a:pt x="0" y="1268137"/>
                  </a:lnTo>
                  <a:lnTo>
                    <a:pt x="0" y="1020018"/>
                  </a:lnTo>
                  <a:lnTo>
                    <a:pt x="19920" y="985237"/>
                  </a:lnTo>
                  <a:lnTo>
                    <a:pt x="7418" y="963407"/>
                  </a:lnTo>
                  <a:lnTo>
                    <a:pt x="19920" y="941577"/>
                  </a:lnTo>
                  <a:lnTo>
                    <a:pt x="7419" y="919749"/>
                  </a:lnTo>
                  <a:lnTo>
                    <a:pt x="19920" y="897921"/>
                  </a:lnTo>
                  <a:lnTo>
                    <a:pt x="7419" y="876093"/>
                  </a:lnTo>
                  <a:lnTo>
                    <a:pt x="19920" y="854265"/>
                  </a:lnTo>
                  <a:lnTo>
                    <a:pt x="7419" y="832437"/>
                  </a:lnTo>
                  <a:lnTo>
                    <a:pt x="19920" y="810609"/>
                  </a:lnTo>
                  <a:lnTo>
                    <a:pt x="7419" y="788781"/>
                  </a:lnTo>
                  <a:lnTo>
                    <a:pt x="19920" y="766953"/>
                  </a:lnTo>
                  <a:lnTo>
                    <a:pt x="7419" y="745125"/>
                  </a:lnTo>
                  <a:lnTo>
                    <a:pt x="19920" y="723297"/>
                  </a:lnTo>
                  <a:lnTo>
                    <a:pt x="7419" y="701469"/>
                  </a:lnTo>
                  <a:lnTo>
                    <a:pt x="19920" y="679641"/>
                  </a:lnTo>
                  <a:lnTo>
                    <a:pt x="7419" y="657813"/>
                  </a:lnTo>
                  <a:lnTo>
                    <a:pt x="19920" y="635985"/>
                  </a:lnTo>
                  <a:lnTo>
                    <a:pt x="7419" y="614157"/>
                  </a:lnTo>
                  <a:lnTo>
                    <a:pt x="19920" y="592329"/>
                  </a:lnTo>
                  <a:lnTo>
                    <a:pt x="7419" y="570501"/>
                  </a:lnTo>
                  <a:lnTo>
                    <a:pt x="19920" y="548673"/>
                  </a:lnTo>
                  <a:lnTo>
                    <a:pt x="7419" y="526845"/>
                  </a:lnTo>
                  <a:lnTo>
                    <a:pt x="19920" y="505017"/>
                  </a:lnTo>
                  <a:lnTo>
                    <a:pt x="7419" y="483189"/>
                  </a:lnTo>
                  <a:lnTo>
                    <a:pt x="19920" y="461361"/>
                  </a:lnTo>
                  <a:lnTo>
                    <a:pt x="7419" y="439533"/>
                  </a:lnTo>
                  <a:lnTo>
                    <a:pt x="19920" y="417705"/>
                  </a:lnTo>
                  <a:lnTo>
                    <a:pt x="7419" y="395877"/>
                  </a:lnTo>
                  <a:lnTo>
                    <a:pt x="19920" y="374049"/>
                  </a:lnTo>
                  <a:lnTo>
                    <a:pt x="7419" y="352221"/>
                  </a:lnTo>
                  <a:lnTo>
                    <a:pt x="19920" y="330393"/>
                  </a:lnTo>
                  <a:lnTo>
                    <a:pt x="0" y="295612"/>
                  </a:lnTo>
                  <a:lnTo>
                    <a:pt x="0" y="75010"/>
                  </a:lnTo>
                  <a:cubicBezTo>
                    <a:pt x="0" y="33583"/>
                    <a:pt x="33583" y="0"/>
                    <a:pt x="75010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六角形 66">
              <a:extLst>
                <a:ext uri="{FF2B5EF4-FFF2-40B4-BE49-F238E27FC236}">
                  <a16:creationId xmlns:a16="http://schemas.microsoft.com/office/drawing/2014/main" id="{4CD7F178-80D3-46E6-886E-01C6643F2A28}"/>
                </a:ext>
              </a:extLst>
            </p:cNvPr>
            <p:cNvSpPr/>
            <p:nvPr/>
          </p:nvSpPr>
          <p:spPr bwMode="auto">
            <a:xfrm rot="5400000">
              <a:off x="4228194" y="1793844"/>
              <a:ext cx="631424" cy="297178"/>
            </a:xfrm>
            <a:prstGeom prst="hexagon">
              <a:avLst>
                <a:gd name="adj" fmla="val 37821"/>
                <a:gd name="vf" fmla="val 115470"/>
              </a:avLst>
            </a:prstGeom>
            <a:solidFill>
              <a:srgbClr val="000000">
                <a:lumMod val="85000"/>
                <a:lumOff val="1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13CFC2B7-AC12-4E3E-BBBE-D829F35C3F33}"/>
                </a:ext>
              </a:extLst>
            </p:cNvPr>
            <p:cNvSpPr/>
            <p:nvPr/>
          </p:nvSpPr>
          <p:spPr bwMode="auto">
            <a:xfrm rot="5400000">
              <a:off x="4387526" y="1833261"/>
              <a:ext cx="312760" cy="237164"/>
            </a:xfrm>
            <a:custGeom>
              <a:avLst/>
              <a:gdLst>
                <a:gd name="connsiteX0" fmla="*/ 359572 w 405291"/>
                <a:gd name="connsiteY0" fmla="*/ 148589 h 297178"/>
                <a:gd name="connsiteX1" fmla="*/ 365873 w 405291"/>
                <a:gd name="connsiteY1" fmla="*/ 0 h 297178"/>
                <a:gd name="connsiteX2" fmla="*/ 398990 w 405291"/>
                <a:gd name="connsiteY2" fmla="*/ 0 h 297178"/>
                <a:gd name="connsiteX3" fmla="*/ 405291 w 405291"/>
                <a:gd name="connsiteY3" fmla="*/ 148589 h 297178"/>
                <a:gd name="connsiteX4" fmla="*/ 398990 w 405291"/>
                <a:gd name="connsiteY4" fmla="*/ 297178 h 297178"/>
                <a:gd name="connsiteX5" fmla="*/ 365873 w 405291"/>
                <a:gd name="connsiteY5" fmla="*/ 297178 h 297178"/>
                <a:gd name="connsiteX6" fmla="*/ 287656 w 405291"/>
                <a:gd name="connsiteY6" fmla="*/ 148589 h 297178"/>
                <a:gd name="connsiteX7" fmla="*/ 293957 w 405291"/>
                <a:gd name="connsiteY7" fmla="*/ 0 h 297178"/>
                <a:gd name="connsiteX8" fmla="*/ 327074 w 405291"/>
                <a:gd name="connsiteY8" fmla="*/ 0 h 297178"/>
                <a:gd name="connsiteX9" fmla="*/ 333375 w 405291"/>
                <a:gd name="connsiteY9" fmla="*/ 148589 h 297178"/>
                <a:gd name="connsiteX10" fmla="*/ 327074 w 405291"/>
                <a:gd name="connsiteY10" fmla="*/ 297178 h 297178"/>
                <a:gd name="connsiteX11" fmla="*/ 293957 w 405291"/>
                <a:gd name="connsiteY11" fmla="*/ 297178 h 297178"/>
                <a:gd name="connsiteX12" fmla="*/ 215742 w 405291"/>
                <a:gd name="connsiteY12" fmla="*/ 148589 h 297178"/>
                <a:gd name="connsiteX13" fmla="*/ 222043 w 405291"/>
                <a:gd name="connsiteY13" fmla="*/ 0 h 297178"/>
                <a:gd name="connsiteX14" fmla="*/ 255160 w 405291"/>
                <a:gd name="connsiteY14" fmla="*/ 0 h 297178"/>
                <a:gd name="connsiteX15" fmla="*/ 261461 w 405291"/>
                <a:gd name="connsiteY15" fmla="*/ 148589 h 297178"/>
                <a:gd name="connsiteX16" fmla="*/ 255160 w 405291"/>
                <a:gd name="connsiteY16" fmla="*/ 297178 h 297178"/>
                <a:gd name="connsiteX17" fmla="*/ 222043 w 405291"/>
                <a:gd name="connsiteY17" fmla="*/ 297178 h 297178"/>
                <a:gd name="connsiteX18" fmla="*/ 143828 w 405291"/>
                <a:gd name="connsiteY18" fmla="*/ 148589 h 297178"/>
                <a:gd name="connsiteX19" fmla="*/ 150129 w 405291"/>
                <a:gd name="connsiteY19" fmla="*/ 0 h 297178"/>
                <a:gd name="connsiteX20" fmla="*/ 183246 w 405291"/>
                <a:gd name="connsiteY20" fmla="*/ 0 h 297178"/>
                <a:gd name="connsiteX21" fmla="*/ 189547 w 405291"/>
                <a:gd name="connsiteY21" fmla="*/ 148589 h 297178"/>
                <a:gd name="connsiteX22" fmla="*/ 183246 w 405291"/>
                <a:gd name="connsiteY22" fmla="*/ 297178 h 297178"/>
                <a:gd name="connsiteX23" fmla="*/ 150129 w 405291"/>
                <a:gd name="connsiteY23" fmla="*/ 297178 h 297178"/>
                <a:gd name="connsiteX24" fmla="*/ 71914 w 405291"/>
                <a:gd name="connsiteY24" fmla="*/ 148589 h 297178"/>
                <a:gd name="connsiteX25" fmla="*/ 78215 w 405291"/>
                <a:gd name="connsiteY25" fmla="*/ 0 h 297178"/>
                <a:gd name="connsiteX26" fmla="*/ 111332 w 405291"/>
                <a:gd name="connsiteY26" fmla="*/ 0 h 297178"/>
                <a:gd name="connsiteX27" fmla="*/ 117633 w 405291"/>
                <a:gd name="connsiteY27" fmla="*/ 148589 h 297178"/>
                <a:gd name="connsiteX28" fmla="*/ 111332 w 405291"/>
                <a:gd name="connsiteY28" fmla="*/ 297178 h 297178"/>
                <a:gd name="connsiteX29" fmla="*/ 78215 w 405291"/>
                <a:gd name="connsiteY29" fmla="*/ 297178 h 297178"/>
                <a:gd name="connsiteX30" fmla="*/ 0 w 405291"/>
                <a:gd name="connsiteY30" fmla="*/ 148589 h 297178"/>
                <a:gd name="connsiteX31" fmla="*/ 6301 w 405291"/>
                <a:gd name="connsiteY31" fmla="*/ 0 h 297178"/>
                <a:gd name="connsiteX32" fmla="*/ 39418 w 405291"/>
                <a:gd name="connsiteY32" fmla="*/ 0 h 297178"/>
                <a:gd name="connsiteX33" fmla="*/ 45719 w 405291"/>
                <a:gd name="connsiteY33" fmla="*/ 148589 h 297178"/>
                <a:gd name="connsiteX34" fmla="*/ 39418 w 405291"/>
                <a:gd name="connsiteY34" fmla="*/ 297178 h 297178"/>
                <a:gd name="connsiteX35" fmla="*/ 6301 w 405291"/>
                <a:gd name="connsiteY35" fmla="*/ 297178 h 297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05291" h="297178">
                  <a:moveTo>
                    <a:pt x="359572" y="148589"/>
                  </a:moveTo>
                  <a:lnTo>
                    <a:pt x="365873" y="0"/>
                  </a:lnTo>
                  <a:lnTo>
                    <a:pt x="398990" y="0"/>
                  </a:lnTo>
                  <a:lnTo>
                    <a:pt x="405291" y="148589"/>
                  </a:lnTo>
                  <a:lnTo>
                    <a:pt x="398990" y="297178"/>
                  </a:lnTo>
                  <a:lnTo>
                    <a:pt x="365873" y="297178"/>
                  </a:lnTo>
                  <a:close/>
                  <a:moveTo>
                    <a:pt x="287656" y="148589"/>
                  </a:moveTo>
                  <a:lnTo>
                    <a:pt x="293957" y="0"/>
                  </a:lnTo>
                  <a:lnTo>
                    <a:pt x="327074" y="0"/>
                  </a:lnTo>
                  <a:lnTo>
                    <a:pt x="333375" y="148589"/>
                  </a:lnTo>
                  <a:lnTo>
                    <a:pt x="327074" y="297178"/>
                  </a:lnTo>
                  <a:lnTo>
                    <a:pt x="293957" y="297178"/>
                  </a:lnTo>
                  <a:close/>
                  <a:moveTo>
                    <a:pt x="215742" y="148589"/>
                  </a:moveTo>
                  <a:lnTo>
                    <a:pt x="222043" y="0"/>
                  </a:lnTo>
                  <a:lnTo>
                    <a:pt x="255160" y="0"/>
                  </a:lnTo>
                  <a:lnTo>
                    <a:pt x="261461" y="148589"/>
                  </a:lnTo>
                  <a:lnTo>
                    <a:pt x="255160" y="297178"/>
                  </a:lnTo>
                  <a:lnTo>
                    <a:pt x="222043" y="297178"/>
                  </a:lnTo>
                  <a:close/>
                  <a:moveTo>
                    <a:pt x="143828" y="148589"/>
                  </a:moveTo>
                  <a:lnTo>
                    <a:pt x="150129" y="0"/>
                  </a:lnTo>
                  <a:lnTo>
                    <a:pt x="183246" y="0"/>
                  </a:lnTo>
                  <a:lnTo>
                    <a:pt x="189547" y="148589"/>
                  </a:lnTo>
                  <a:lnTo>
                    <a:pt x="183246" y="297178"/>
                  </a:lnTo>
                  <a:lnTo>
                    <a:pt x="150129" y="297178"/>
                  </a:lnTo>
                  <a:close/>
                  <a:moveTo>
                    <a:pt x="71914" y="148589"/>
                  </a:moveTo>
                  <a:lnTo>
                    <a:pt x="78215" y="0"/>
                  </a:lnTo>
                  <a:lnTo>
                    <a:pt x="111332" y="0"/>
                  </a:lnTo>
                  <a:lnTo>
                    <a:pt x="117633" y="148589"/>
                  </a:lnTo>
                  <a:lnTo>
                    <a:pt x="111332" y="297178"/>
                  </a:lnTo>
                  <a:lnTo>
                    <a:pt x="78215" y="297178"/>
                  </a:lnTo>
                  <a:close/>
                  <a:moveTo>
                    <a:pt x="0" y="148589"/>
                  </a:moveTo>
                  <a:lnTo>
                    <a:pt x="6301" y="0"/>
                  </a:lnTo>
                  <a:lnTo>
                    <a:pt x="39418" y="0"/>
                  </a:lnTo>
                  <a:lnTo>
                    <a:pt x="45719" y="148589"/>
                  </a:lnTo>
                  <a:lnTo>
                    <a:pt x="39418" y="297178"/>
                  </a:lnTo>
                  <a:lnTo>
                    <a:pt x="6301" y="297178"/>
                  </a:ln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4488C59E-3C9F-4BCD-8508-FC8E439921FC}"/>
              </a:ext>
            </a:extLst>
          </p:cNvPr>
          <p:cNvGrpSpPr/>
          <p:nvPr/>
        </p:nvGrpSpPr>
        <p:grpSpPr>
          <a:xfrm rot="2700000">
            <a:off x="2848535" y="4478186"/>
            <a:ext cx="450050" cy="1962495"/>
            <a:chOff x="4322931" y="441023"/>
            <a:chExt cx="450050" cy="1962495"/>
          </a:xfrm>
        </p:grpSpPr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E190E993-858A-452E-97E4-545D6992429F}"/>
                </a:ext>
              </a:extLst>
            </p:cNvPr>
            <p:cNvGrpSpPr/>
            <p:nvPr/>
          </p:nvGrpSpPr>
          <p:grpSpPr>
            <a:xfrm>
              <a:off x="4425487" y="441023"/>
              <a:ext cx="244938" cy="1572437"/>
              <a:chOff x="4425487" y="441023"/>
              <a:chExt cx="244938" cy="1572437"/>
            </a:xfrm>
          </p:grpSpPr>
          <p:sp>
            <p:nvSpPr>
              <p:cNvPr id="129" name="平行四辺形 128">
                <a:extLst>
                  <a:ext uri="{FF2B5EF4-FFF2-40B4-BE49-F238E27FC236}">
                    <a16:creationId xmlns:a16="http://schemas.microsoft.com/office/drawing/2014/main" id="{67B81A8B-179B-4554-BFD0-2AB085A68B97}"/>
                  </a:ext>
                </a:extLst>
              </p:cNvPr>
              <p:cNvSpPr/>
              <p:nvPr/>
            </p:nvSpPr>
            <p:spPr bwMode="auto">
              <a:xfrm rot="5400000">
                <a:off x="3761739" y="1104771"/>
                <a:ext cx="1572433" cy="244938"/>
              </a:xfrm>
              <a:prstGeom prst="parallelogram">
                <a:avLst>
                  <a:gd name="adj" fmla="val 60938"/>
                </a:avLst>
              </a:pr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5D2C030F-F8B1-40F0-A889-1088452FFED2}"/>
                  </a:ext>
                </a:extLst>
              </p:cNvPr>
              <p:cNvSpPr/>
              <p:nvPr/>
            </p:nvSpPr>
            <p:spPr bwMode="auto">
              <a:xfrm rot="5400000">
                <a:off x="3916683" y="1259718"/>
                <a:ext cx="1455096" cy="52387"/>
              </a:xfrm>
              <a:custGeom>
                <a:avLst/>
                <a:gdLst>
                  <a:gd name="connsiteX0" fmla="*/ 0 w 1455096"/>
                  <a:gd name="connsiteY0" fmla="*/ 52387 h 52387"/>
                  <a:gd name="connsiteX1" fmla="*/ 31923 w 1455096"/>
                  <a:gd name="connsiteY1" fmla="*/ 0 h 52387"/>
                  <a:gd name="connsiteX2" fmla="*/ 1455096 w 1455096"/>
                  <a:gd name="connsiteY2" fmla="*/ 0 h 52387"/>
                  <a:gd name="connsiteX3" fmla="*/ 1423173 w 1455096"/>
                  <a:gd name="connsiteY3" fmla="*/ 52387 h 52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55096" h="52387">
                    <a:moveTo>
                      <a:pt x="0" y="52387"/>
                    </a:moveTo>
                    <a:lnTo>
                      <a:pt x="31923" y="0"/>
                    </a:lnTo>
                    <a:lnTo>
                      <a:pt x="1455096" y="0"/>
                    </a:lnTo>
                    <a:lnTo>
                      <a:pt x="1423173" y="52387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" name="平行四辺形 215">
                <a:extLst>
                  <a:ext uri="{FF2B5EF4-FFF2-40B4-BE49-F238E27FC236}">
                    <a16:creationId xmlns:a16="http://schemas.microsoft.com/office/drawing/2014/main" id="{2003B25F-E603-425A-AAE6-D2317B5C051C}"/>
                  </a:ext>
                </a:extLst>
              </p:cNvPr>
              <p:cNvSpPr/>
              <p:nvPr/>
            </p:nvSpPr>
            <p:spPr bwMode="auto">
              <a:xfrm rot="5400000">
                <a:off x="4473326" y="533216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" name="平行四辺形 215">
                <a:extLst>
                  <a:ext uri="{FF2B5EF4-FFF2-40B4-BE49-F238E27FC236}">
                    <a16:creationId xmlns:a16="http://schemas.microsoft.com/office/drawing/2014/main" id="{E86B3D7B-2E01-41E5-87DE-9F0B4322D0E2}"/>
                  </a:ext>
                </a:extLst>
              </p:cNvPr>
              <p:cNvSpPr/>
              <p:nvPr/>
            </p:nvSpPr>
            <p:spPr bwMode="auto">
              <a:xfrm rot="5400000">
                <a:off x="4473326" y="661274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" name="平行四辺形 215">
                <a:extLst>
                  <a:ext uri="{FF2B5EF4-FFF2-40B4-BE49-F238E27FC236}">
                    <a16:creationId xmlns:a16="http://schemas.microsoft.com/office/drawing/2014/main" id="{8E5B4508-7E26-4878-A41C-B3D290C89975}"/>
                  </a:ext>
                </a:extLst>
              </p:cNvPr>
              <p:cNvSpPr/>
              <p:nvPr/>
            </p:nvSpPr>
            <p:spPr bwMode="auto">
              <a:xfrm rot="5400000">
                <a:off x="4473326" y="789332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平行四辺形 215">
                <a:extLst>
                  <a:ext uri="{FF2B5EF4-FFF2-40B4-BE49-F238E27FC236}">
                    <a16:creationId xmlns:a16="http://schemas.microsoft.com/office/drawing/2014/main" id="{282DEBD0-D98A-4659-8548-D77F13D23BB9}"/>
                  </a:ext>
                </a:extLst>
              </p:cNvPr>
              <p:cNvSpPr/>
              <p:nvPr/>
            </p:nvSpPr>
            <p:spPr bwMode="auto">
              <a:xfrm rot="5400000">
                <a:off x="4473326" y="917390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" name="平行四辺形 215">
                <a:extLst>
                  <a:ext uri="{FF2B5EF4-FFF2-40B4-BE49-F238E27FC236}">
                    <a16:creationId xmlns:a16="http://schemas.microsoft.com/office/drawing/2014/main" id="{361D00DF-CAF9-4195-8DC3-2E43FCEB6284}"/>
                  </a:ext>
                </a:extLst>
              </p:cNvPr>
              <p:cNvSpPr/>
              <p:nvPr/>
            </p:nvSpPr>
            <p:spPr bwMode="auto">
              <a:xfrm rot="5400000">
                <a:off x="4473326" y="1045448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" name="平行四辺形 215">
                <a:extLst>
                  <a:ext uri="{FF2B5EF4-FFF2-40B4-BE49-F238E27FC236}">
                    <a16:creationId xmlns:a16="http://schemas.microsoft.com/office/drawing/2014/main" id="{165627F4-AC5D-44EF-88D0-2ACC1F1536FE}"/>
                  </a:ext>
                </a:extLst>
              </p:cNvPr>
              <p:cNvSpPr/>
              <p:nvPr/>
            </p:nvSpPr>
            <p:spPr bwMode="auto">
              <a:xfrm rot="5400000">
                <a:off x="4473326" y="1173506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平行四辺形 215">
                <a:extLst>
                  <a:ext uri="{FF2B5EF4-FFF2-40B4-BE49-F238E27FC236}">
                    <a16:creationId xmlns:a16="http://schemas.microsoft.com/office/drawing/2014/main" id="{23A047D1-42E3-4DDF-879E-357B5DC6475A}"/>
                  </a:ext>
                </a:extLst>
              </p:cNvPr>
              <p:cNvSpPr/>
              <p:nvPr/>
            </p:nvSpPr>
            <p:spPr bwMode="auto">
              <a:xfrm rot="5400000">
                <a:off x="4473326" y="1301564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" name="平行四辺形 215">
                <a:extLst>
                  <a:ext uri="{FF2B5EF4-FFF2-40B4-BE49-F238E27FC236}">
                    <a16:creationId xmlns:a16="http://schemas.microsoft.com/office/drawing/2014/main" id="{614DB091-0411-426C-9B66-49F86568A1C1}"/>
                  </a:ext>
                </a:extLst>
              </p:cNvPr>
              <p:cNvSpPr/>
              <p:nvPr/>
            </p:nvSpPr>
            <p:spPr bwMode="auto">
              <a:xfrm rot="5400000">
                <a:off x="4473326" y="1429622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" name="平行四辺形 215">
                <a:extLst>
                  <a:ext uri="{FF2B5EF4-FFF2-40B4-BE49-F238E27FC236}">
                    <a16:creationId xmlns:a16="http://schemas.microsoft.com/office/drawing/2014/main" id="{9DB09F40-5CF5-4CFF-8D02-BDEDB3D1DD71}"/>
                  </a:ext>
                </a:extLst>
              </p:cNvPr>
              <p:cNvSpPr/>
              <p:nvPr/>
            </p:nvSpPr>
            <p:spPr bwMode="auto">
              <a:xfrm rot="5400000">
                <a:off x="4473326" y="1557680"/>
                <a:ext cx="149260" cy="244938"/>
              </a:xfrm>
              <a:custGeom>
                <a:avLst/>
                <a:gdLst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3" fmla="*/ 1423173 w 1572433"/>
                  <a:gd name="connsiteY3" fmla="*/ 244938 h 244938"/>
                  <a:gd name="connsiteX4" fmla="*/ 0 w 1572433"/>
                  <a:gd name="connsiteY4" fmla="*/ 244938 h 244938"/>
                  <a:gd name="connsiteX0" fmla="*/ 1423173 w 1572433"/>
                  <a:gd name="connsiteY0" fmla="*/ 244938 h 336378"/>
                  <a:gd name="connsiteX1" fmla="*/ 0 w 1572433"/>
                  <a:gd name="connsiteY1" fmla="*/ 244938 h 336378"/>
                  <a:gd name="connsiteX2" fmla="*/ 149260 w 1572433"/>
                  <a:gd name="connsiteY2" fmla="*/ 0 h 336378"/>
                  <a:gd name="connsiteX3" fmla="*/ 1572433 w 1572433"/>
                  <a:gd name="connsiteY3" fmla="*/ 0 h 336378"/>
                  <a:gd name="connsiteX4" fmla="*/ 1514613 w 1572433"/>
                  <a:gd name="connsiteY4" fmla="*/ 336378 h 336378"/>
                  <a:gd name="connsiteX0" fmla="*/ 1423173 w 1572433"/>
                  <a:gd name="connsiteY0" fmla="*/ 244938 h 244938"/>
                  <a:gd name="connsiteX1" fmla="*/ 0 w 1572433"/>
                  <a:gd name="connsiteY1" fmla="*/ 244938 h 244938"/>
                  <a:gd name="connsiteX2" fmla="*/ 149260 w 1572433"/>
                  <a:gd name="connsiteY2" fmla="*/ 0 h 244938"/>
                  <a:gd name="connsiteX3" fmla="*/ 1572433 w 1572433"/>
                  <a:gd name="connsiteY3" fmla="*/ 0 h 244938"/>
                  <a:gd name="connsiteX0" fmla="*/ 0 w 1572433"/>
                  <a:gd name="connsiteY0" fmla="*/ 244938 h 244938"/>
                  <a:gd name="connsiteX1" fmla="*/ 149260 w 1572433"/>
                  <a:gd name="connsiteY1" fmla="*/ 0 h 244938"/>
                  <a:gd name="connsiteX2" fmla="*/ 1572433 w 1572433"/>
                  <a:gd name="connsiteY2" fmla="*/ 0 h 244938"/>
                  <a:gd name="connsiteX0" fmla="*/ 0 w 149260"/>
                  <a:gd name="connsiteY0" fmla="*/ 244938 h 244938"/>
                  <a:gd name="connsiteX1" fmla="*/ 149260 w 149260"/>
                  <a:gd name="connsiteY1" fmla="*/ 0 h 24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9260" h="244938">
                    <a:moveTo>
                      <a:pt x="0" y="244938"/>
                    </a:moveTo>
                    <a:lnTo>
                      <a:pt x="149260" y="0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2" name="四角形: 角を丸くする 121">
              <a:extLst>
                <a:ext uri="{FF2B5EF4-FFF2-40B4-BE49-F238E27FC236}">
                  <a16:creationId xmlns:a16="http://schemas.microsoft.com/office/drawing/2014/main" id="{D84C8C52-4468-4569-901B-072EC7DF1B9E}"/>
                </a:ext>
              </a:extLst>
            </p:cNvPr>
            <p:cNvSpPr/>
            <p:nvPr/>
          </p:nvSpPr>
          <p:spPr bwMode="auto">
            <a:xfrm>
              <a:off x="4426068" y="765704"/>
              <a:ext cx="45719" cy="1058025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3" name="四角形: 角を丸くする 122">
              <a:extLst>
                <a:ext uri="{FF2B5EF4-FFF2-40B4-BE49-F238E27FC236}">
                  <a16:creationId xmlns:a16="http://schemas.microsoft.com/office/drawing/2014/main" id="{D6EA6818-34D0-45B8-9C7C-2867BEB5CA3C}"/>
                </a:ext>
              </a:extLst>
            </p:cNvPr>
            <p:cNvSpPr/>
            <p:nvPr/>
          </p:nvSpPr>
          <p:spPr bwMode="auto">
            <a:xfrm>
              <a:off x="4620748" y="765704"/>
              <a:ext cx="45719" cy="1058025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62C58A38-822D-4815-93B6-D82F20EFB24B}"/>
                </a:ext>
              </a:extLst>
            </p:cNvPr>
            <p:cNvSpPr/>
            <p:nvPr/>
          </p:nvSpPr>
          <p:spPr bwMode="auto">
            <a:xfrm flipV="1">
              <a:off x="4322931" y="2033843"/>
              <a:ext cx="450050" cy="3696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5" name="平行四辺形 215">
              <a:extLst>
                <a:ext uri="{FF2B5EF4-FFF2-40B4-BE49-F238E27FC236}">
                  <a16:creationId xmlns:a16="http://schemas.microsoft.com/office/drawing/2014/main" id="{9A9EAACD-FDEF-4D36-B805-C264DCA749E6}"/>
                </a:ext>
              </a:extLst>
            </p:cNvPr>
            <p:cNvSpPr/>
            <p:nvPr/>
          </p:nvSpPr>
          <p:spPr bwMode="auto">
            <a:xfrm rot="5400000">
              <a:off x="4473326" y="1685741"/>
              <a:ext cx="149260" cy="244938"/>
            </a:xfrm>
            <a:custGeom>
              <a:avLst/>
              <a:gdLst>
                <a:gd name="connsiteX0" fmla="*/ 0 w 1572433"/>
                <a:gd name="connsiteY0" fmla="*/ 244938 h 244938"/>
                <a:gd name="connsiteX1" fmla="*/ 149260 w 1572433"/>
                <a:gd name="connsiteY1" fmla="*/ 0 h 244938"/>
                <a:gd name="connsiteX2" fmla="*/ 1572433 w 1572433"/>
                <a:gd name="connsiteY2" fmla="*/ 0 h 244938"/>
                <a:gd name="connsiteX3" fmla="*/ 1423173 w 1572433"/>
                <a:gd name="connsiteY3" fmla="*/ 244938 h 244938"/>
                <a:gd name="connsiteX4" fmla="*/ 0 w 1572433"/>
                <a:gd name="connsiteY4" fmla="*/ 244938 h 244938"/>
                <a:gd name="connsiteX0" fmla="*/ 1423173 w 1572433"/>
                <a:gd name="connsiteY0" fmla="*/ 244938 h 336378"/>
                <a:gd name="connsiteX1" fmla="*/ 0 w 1572433"/>
                <a:gd name="connsiteY1" fmla="*/ 244938 h 336378"/>
                <a:gd name="connsiteX2" fmla="*/ 149260 w 1572433"/>
                <a:gd name="connsiteY2" fmla="*/ 0 h 336378"/>
                <a:gd name="connsiteX3" fmla="*/ 1572433 w 1572433"/>
                <a:gd name="connsiteY3" fmla="*/ 0 h 336378"/>
                <a:gd name="connsiteX4" fmla="*/ 1514613 w 1572433"/>
                <a:gd name="connsiteY4" fmla="*/ 336378 h 336378"/>
                <a:gd name="connsiteX0" fmla="*/ 1423173 w 1572433"/>
                <a:gd name="connsiteY0" fmla="*/ 244938 h 244938"/>
                <a:gd name="connsiteX1" fmla="*/ 0 w 1572433"/>
                <a:gd name="connsiteY1" fmla="*/ 244938 h 244938"/>
                <a:gd name="connsiteX2" fmla="*/ 149260 w 1572433"/>
                <a:gd name="connsiteY2" fmla="*/ 0 h 244938"/>
                <a:gd name="connsiteX3" fmla="*/ 1572433 w 1572433"/>
                <a:gd name="connsiteY3" fmla="*/ 0 h 244938"/>
                <a:gd name="connsiteX0" fmla="*/ 0 w 1572433"/>
                <a:gd name="connsiteY0" fmla="*/ 244938 h 244938"/>
                <a:gd name="connsiteX1" fmla="*/ 149260 w 1572433"/>
                <a:gd name="connsiteY1" fmla="*/ 0 h 244938"/>
                <a:gd name="connsiteX2" fmla="*/ 1572433 w 1572433"/>
                <a:gd name="connsiteY2" fmla="*/ 0 h 244938"/>
                <a:gd name="connsiteX0" fmla="*/ 0 w 149260"/>
                <a:gd name="connsiteY0" fmla="*/ 244938 h 244938"/>
                <a:gd name="connsiteX1" fmla="*/ 149260 w 149260"/>
                <a:gd name="connsiteY1" fmla="*/ 0 h 244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9260" h="244938">
                  <a:moveTo>
                    <a:pt x="0" y="244938"/>
                  </a:moveTo>
                  <a:lnTo>
                    <a:pt x="149260" y="0"/>
                  </a:lnTo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4DB3C4D1-84CD-40FA-B480-62A40287619C}"/>
                </a:ext>
              </a:extLst>
            </p:cNvPr>
            <p:cNvSpPr/>
            <p:nvPr/>
          </p:nvSpPr>
          <p:spPr bwMode="auto">
            <a:xfrm>
              <a:off x="4322931" y="765707"/>
              <a:ext cx="450050" cy="1268137"/>
            </a:xfrm>
            <a:custGeom>
              <a:avLst/>
              <a:gdLst>
                <a:gd name="connsiteX0" fmla="*/ 330032 w 450050"/>
                <a:gd name="connsiteY0" fmla="*/ 0 h 1268137"/>
                <a:gd name="connsiteX1" fmla="*/ 375040 w 450050"/>
                <a:gd name="connsiteY1" fmla="*/ 0 h 1268137"/>
                <a:gd name="connsiteX2" fmla="*/ 450050 w 450050"/>
                <a:gd name="connsiteY2" fmla="*/ 75010 h 1268137"/>
                <a:gd name="connsiteX3" fmla="*/ 450050 w 450050"/>
                <a:gd name="connsiteY3" fmla="*/ 289587 h 1268137"/>
                <a:gd name="connsiteX4" fmla="*/ 426679 w 450050"/>
                <a:gd name="connsiteY4" fmla="*/ 330393 h 1268137"/>
                <a:gd name="connsiteX5" fmla="*/ 439181 w 450050"/>
                <a:gd name="connsiteY5" fmla="*/ 352221 h 1268137"/>
                <a:gd name="connsiteX6" fmla="*/ 426679 w 450050"/>
                <a:gd name="connsiteY6" fmla="*/ 374049 h 1268137"/>
                <a:gd name="connsiteX7" fmla="*/ 439181 w 450050"/>
                <a:gd name="connsiteY7" fmla="*/ 395877 h 1268137"/>
                <a:gd name="connsiteX8" fmla="*/ 426679 w 450050"/>
                <a:gd name="connsiteY8" fmla="*/ 417705 h 1268137"/>
                <a:gd name="connsiteX9" fmla="*/ 439181 w 450050"/>
                <a:gd name="connsiteY9" fmla="*/ 439533 h 1268137"/>
                <a:gd name="connsiteX10" fmla="*/ 426679 w 450050"/>
                <a:gd name="connsiteY10" fmla="*/ 461361 h 1268137"/>
                <a:gd name="connsiteX11" fmla="*/ 439181 w 450050"/>
                <a:gd name="connsiteY11" fmla="*/ 483189 h 1268137"/>
                <a:gd name="connsiteX12" fmla="*/ 426679 w 450050"/>
                <a:gd name="connsiteY12" fmla="*/ 505017 h 1268137"/>
                <a:gd name="connsiteX13" fmla="*/ 439181 w 450050"/>
                <a:gd name="connsiteY13" fmla="*/ 526845 h 1268137"/>
                <a:gd name="connsiteX14" fmla="*/ 426679 w 450050"/>
                <a:gd name="connsiteY14" fmla="*/ 548673 h 1268137"/>
                <a:gd name="connsiteX15" fmla="*/ 439181 w 450050"/>
                <a:gd name="connsiteY15" fmla="*/ 570501 h 1268137"/>
                <a:gd name="connsiteX16" fmla="*/ 426679 w 450050"/>
                <a:gd name="connsiteY16" fmla="*/ 592329 h 1268137"/>
                <a:gd name="connsiteX17" fmla="*/ 439181 w 450050"/>
                <a:gd name="connsiteY17" fmla="*/ 614157 h 1268137"/>
                <a:gd name="connsiteX18" fmla="*/ 426679 w 450050"/>
                <a:gd name="connsiteY18" fmla="*/ 635985 h 1268137"/>
                <a:gd name="connsiteX19" fmla="*/ 439181 w 450050"/>
                <a:gd name="connsiteY19" fmla="*/ 657813 h 1268137"/>
                <a:gd name="connsiteX20" fmla="*/ 426679 w 450050"/>
                <a:gd name="connsiteY20" fmla="*/ 679641 h 1268137"/>
                <a:gd name="connsiteX21" fmla="*/ 439181 w 450050"/>
                <a:gd name="connsiteY21" fmla="*/ 701469 h 1268137"/>
                <a:gd name="connsiteX22" fmla="*/ 426679 w 450050"/>
                <a:gd name="connsiteY22" fmla="*/ 723297 h 1268137"/>
                <a:gd name="connsiteX23" fmla="*/ 439181 w 450050"/>
                <a:gd name="connsiteY23" fmla="*/ 745125 h 1268137"/>
                <a:gd name="connsiteX24" fmla="*/ 426679 w 450050"/>
                <a:gd name="connsiteY24" fmla="*/ 766953 h 1268137"/>
                <a:gd name="connsiteX25" fmla="*/ 439181 w 450050"/>
                <a:gd name="connsiteY25" fmla="*/ 788781 h 1268137"/>
                <a:gd name="connsiteX26" fmla="*/ 426679 w 450050"/>
                <a:gd name="connsiteY26" fmla="*/ 810609 h 1268137"/>
                <a:gd name="connsiteX27" fmla="*/ 439181 w 450050"/>
                <a:gd name="connsiteY27" fmla="*/ 832437 h 1268137"/>
                <a:gd name="connsiteX28" fmla="*/ 426679 w 450050"/>
                <a:gd name="connsiteY28" fmla="*/ 854265 h 1268137"/>
                <a:gd name="connsiteX29" fmla="*/ 439181 w 450050"/>
                <a:gd name="connsiteY29" fmla="*/ 876093 h 1268137"/>
                <a:gd name="connsiteX30" fmla="*/ 426679 w 450050"/>
                <a:gd name="connsiteY30" fmla="*/ 897921 h 1268137"/>
                <a:gd name="connsiteX31" fmla="*/ 439181 w 450050"/>
                <a:gd name="connsiteY31" fmla="*/ 919749 h 1268137"/>
                <a:gd name="connsiteX32" fmla="*/ 426679 w 450050"/>
                <a:gd name="connsiteY32" fmla="*/ 941577 h 1268137"/>
                <a:gd name="connsiteX33" fmla="*/ 439183 w 450050"/>
                <a:gd name="connsiteY33" fmla="*/ 963407 h 1268137"/>
                <a:gd name="connsiteX34" fmla="*/ 426679 w 450050"/>
                <a:gd name="connsiteY34" fmla="*/ 985237 h 1268137"/>
                <a:gd name="connsiteX35" fmla="*/ 450050 w 450050"/>
                <a:gd name="connsiteY35" fmla="*/ 1026042 h 1268137"/>
                <a:gd name="connsiteX36" fmla="*/ 450050 w 450050"/>
                <a:gd name="connsiteY36" fmla="*/ 1268137 h 1268137"/>
                <a:gd name="connsiteX37" fmla="*/ 330032 w 450050"/>
                <a:gd name="connsiteY37" fmla="*/ 1268137 h 1268137"/>
                <a:gd name="connsiteX38" fmla="*/ 75010 w 450050"/>
                <a:gd name="connsiteY38" fmla="*/ 0 h 1268137"/>
                <a:gd name="connsiteX39" fmla="*/ 120018 w 450050"/>
                <a:gd name="connsiteY39" fmla="*/ 0 h 1268137"/>
                <a:gd name="connsiteX40" fmla="*/ 120018 w 450050"/>
                <a:gd name="connsiteY40" fmla="*/ 1268137 h 1268137"/>
                <a:gd name="connsiteX41" fmla="*/ 0 w 450050"/>
                <a:gd name="connsiteY41" fmla="*/ 1268137 h 1268137"/>
                <a:gd name="connsiteX42" fmla="*/ 0 w 450050"/>
                <a:gd name="connsiteY42" fmla="*/ 1020018 h 1268137"/>
                <a:gd name="connsiteX43" fmla="*/ 19920 w 450050"/>
                <a:gd name="connsiteY43" fmla="*/ 985237 h 1268137"/>
                <a:gd name="connsiteX44" fmla="*/ 7418 w 450050"/>
                <a:gd name="connsiteY44" fmla="*/ 963407 h 1268137"/>
                <a:gd name="connsiteX45" fmla="*/ 19920 w 450050"/>
                <a:gd name="connsiteY45" fmla="*/ 941577 h 1268137"/>
                <a:gd name="connsiteX46" fmla="*/ 7419 w 450050"/>
                <a:gd name="connsiteY46" fmla="*/ 919749 h 1268137"/>
                <a:gd name="connsiteX47" fmla="*/ 19920 w 450050"/>
                <a:gd name="connsiteY47" fmla="*/ 897921 h 1268137"/>
                <a:gd name="connsiteX48" fmla="*/ 7419 w 450050"/>
                <a:gd name="connsiteY48" fmla="*/ 876093 h 1268137"/>
                <a:gd name="connsiteX49" fmla="*/ 19920 w 450050"/>
                <a:gd name="connsiteY49" fmla="*/ 854265 h 1268137"/>
                <a:gd name="connsiteX50" fmla="*/ 7419 w 450050"/>
                <a:gd name="connsiteY50" fmla="*/ 832437 h 1268137"/>
                <a:gd name="connsiteX51" fmla="*/ 19920 w 450050"/>
                <a:gd name="connsiteY51" fmla="*/ 810609 h 1268137"/>
                <a:gd name="connsiteX52" fmla="*/ 7419 w 450050"/>
                <a:gd name="connsiteY52" fmla="*/ 788781 h 1268137"/>
                <a:gd name="connsiteX53" fmla="*/ 19920 w 450050"/>
                <a:gd name="connsiteY53" fmla="*/ 766953 h 1268137"/>
                <a:gd name="connsiteX54" fmla="*/ 7419 w 450050"/>
                <a:gd name="connsiteY54" fmla="*/ 745125 h 1268137"/>
                <a:gd name="connsiteX55" fmla="*/ 19920 w 450050"/>
                <a:gd name="connsiteY55" fmla="*/ 723297 h 1268137"/>
                <a:gd name="connsiteX56" fmla="*/ 7419 w 450050"/>
                <a:gd name="connsiteY56" fmla="*/ 701469 h 1268137"/>
                <a:gd name="connsiteX57" fmla="*/ 19920 w 450050"/>
                <a:gd name="connsiteY57" fmla="*/ 679641 h 1268137"/>
                <a:gd name="connsiteX58" fmla="*/ 7419 w 450050"/>
                <a:gd name="connsiteY58" fmla="*/ 657813 h 1268137"/>
                <a:gd name="connsiteX59" fmla="*/ 19920 w 450050"/>
                <a:gd name="connsiteY59" fmla="*/ 635985 h 1268137"/>
                <a:gd name="connsiteX60" fmla="*/ 7419 w 450050"/>
                <a:gd name="connsiteY60" fmla="*/ 614157 h 1268137"/>
                <a:gd name="connsiteX61" fmla="*/ 19920 w 450050"/>
                <a:gd name="connsiteY61" fmla="*/ 592329 h 1268137"/>
                <a:gd name="connsiteX62" fmla="*/ 7419 w 450050"/>
                <a:gd name="connsiteY62" fmla="*/ 570501 h 1268137"/>
                <a:gd name="connsiteX63" fmla="*/ 19920 w 450050"/>
                <a:gd name="connsiteY63" fmla="*/ 548673 h 1268137"/>
                <a:gd name="connsiteX64" fmla="*/ 7419 w 450050"/>
                <a:gd name="connsiteY64" fmla="*/ 526845 h 1268137"/>
                <a:gd name="connsiteX65" fmla="*/ 19920 w 450050"/>
                <a:gd name="connsiteY65" fmla="*/ 505017 h 1268137"/>
                <a:gd name="connsiteX66" fmla="*/ 7419 w 450050"/>
                <a:gd name="connsiteY66" fmla="*/ 483189 h 1268137"/>
                <a:gd name="connsiteX67" fmla="*/ 19920 w 450050"/>
                <a:gd name="connsiteY67" fmla="*/ 461361 h 1268137"/>
                <a:gd name="connsiteX68" fmla="*/ 7419 w 450050"/>
                <a:gd name="connsiteY68" fmla="*/ 439533 h 1268137"/>
                <a:gd name="connsiteX69" fmla="*/ 19920 w 450050"/>
                <a:gd name="connsiteY69" fmla="*/ 417705 h 1268137"/>
                <a:gd name="connsiteX70" fmla="*/ 7419 w 450050"/>
                <a:gd name="connsiteY70" fmla="*/ 395877 h 1268137"/>
                <a:gd name="connsiteX71" fmla="*/ 19920 w 450050"/>
                <a:gd name="connsiteY71" fmla="*/ 374049 h 1268137"/>
                <a:gd name="connsiteX72" fmla="*/ 7419 w 450050"/>
                <a:gd name="connsiteY72" fmla="*/ 352221 h 1268137"/>
                <a:gd name="connsiteX73" fmla="*/ 19920 w 450050"/>
                <a:gd name="connsiteY73" fmla="*/ 330393 h 1268137"/>
                <a:gd name="connsiteX74" fmla="*/ 0 w 450050"/>
                <a:gd name="connsiteY74" fmla="*/ 295612 h 1268137"/>
                <a:gd name="connsiteX75" fmla="*/ 0 w 450050"/>
                <a:gd name="connsiteY75" fmla="*/ 75010 h 1268137"/>
                <a:gd name="connsiteX76" fmla="*/ 75010 w 450050"/>
                <a:gd name="connsiteY76" fmla="*/ 0 h 1268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450050" h="1268137">
                  <a:moveTo>
                    <a:pt x="330032" y="0"/>
                  </a:moveTo>
                  <a:lnTo>
                    <a:pt x="375040" y="0"/>
                  </a:lnTo>
                  <a:cubicBezTo>
                    <a:pt x="416467" y="0"/>
                    <a:pt x="450050" y="33583"/>
                    <a:pt x="450050" y="75010"/>
                  </a:cubicBezTo>
                  <a:lnTo>
                    <a:pt x="450050" y="289587"/>
                  </a:lnTo>
                  <a:lnTo>
                    <a:pt x="426679" y="330393"/>
                  </a:lnTo>
                  <a:lnTo>
                    <a:pt x="439181" y="352221"/>
                  </a:lnTo>
                  <a:lnTo>
                    <a:pt x="426679" y="374049"/>
                  </a:lnTo>
                  <a:lnTo>
                    <a:pt x="439181" y="395877"/>
                  </a:lnTo>
                  <a:lnTo>
                    <a:pt x="426679" y="417705"/>
                  </a:lnTo>
                  <a:lnTo>
                    <a:pt x="439181" y="439533"/>
                  </a:lnTo>
                  <a:lnTo>
                    <a:pt x="426679" y="461361"/>
                  </a:lnTo>
                  <a:lnTo>
                    <a:pt x="439181" y="483189"/>
                  </a:lnTo>
                  <a:lnTo>
                    <a:pt x="426679" y="505017"/>
                  </a:lnTo>
                  <a:lnTo>
                    <a:pt x="439181" y="526845"/>
                  </a:lnTo>
                  <a:lnTo>
                    <a:pt x="426679" y="548673"/>
                  </a:lnTo>
                  <a:lnTo>
                    <a:pt x="439181" y="570501"/>
                  </a:lnTo>
                  <a:lnTo>
                    <a:pt x="426679" y="592329"/>
                  </a:lnTo>
                  <a:lnTo>
                    <a:pt x="439181" y="614157"/>
                  </a:lnTo>
                  <a:lnTo>
                    <a:pt x="426679" y="635985"/>
                  </a:lnTo>
                  <a:lnTo>
                    <a:pt x="439181" y="657813"/>
                  </a:lnTo>
                  <a:lnTo>
                    <a:pt x="426679" y="679641"/>
                  </a:lnTo>
                  <a:lnTo>
                    <a:pt x="439181" y="701469"/>
                  </a:lnTo>
                  <a:lnTo>
                    <a:pt x="426679" y="723297"/>
                  </a:lnTo>
                  <a:lnTo>
                    <a:pt x="439181" y="745125"/>
                  </a:lnTo>
                  <a:lnTo>
                    <a:pt x="426679" y="766953"/>
                  </a:lnTo>
                  <a:lnTo>
                    <a:pt x="439181" y="788781"/>
                  </a:lnTo>
                  <a:lnTo>
                    <a:pt x="426679" y="810609"/>
                  </a:lnTo>
                  <a:lnTo>
                    <a:pt x="439181" y="832437"/>
                  </a:lnTo>
                  <a:lnTo>
                    <a:pt x="426679" y="854265"/>
                  </a:lnTo>
                  <a:lnTo>
                    <a:pt x="439181" y="876093"/>
                  </a:lnTo>
                  <a:lnTo>
                    <a:pt x="426679" y="897921"/>
                  </a:lnTo>
                  <a:lnTo>
                    <a:pt x="439181" y="919749"/>
                  </a:lnTo>
                  <a:lnTo>
                    <a:pt x="426679" y="941577"/>
                  </a:lnTo>
                  <a:lnTo>
                    <a:pt x="439183" y="963407"/>
                  </a:lnTo>
                  <a:lnTo>
                    <a:pt x="426679" y="985237"/>
                  </a:lnTo>
                  <a:lnTo>
                    <a:pt x="450050" y="1026042"/>
                  </a:lnTo>
                  <a:lnTo>
                    <a:pt x="450050" y="1268137"/>
                  </a:lnTo>
                  <a:lnTo>
                    <a:pt x="330032" y="1268137"/>
                  </a:lnTo>
                  <a:close/>
                  <a:moveTo>
                    <a:pt x="75010" y="0"/>
                  </a:moveTo>
                  <a:lnTo>
                    <a:pt x="120018" y="0"/>
                  </a:lnTo>
                  <a:lnTo>
                    <a:pt x="120018" y="1268137"/>
                  </a:lnTo>
                  <a:lnTo>
                    <a:pt x="0" y="1268137"/>
                  </a:lnTo>
                  <a:lnTo>
                    <a:pt x="0" y="1020018"/>
                  </a:lnTo>
                  <a:lnTo>
                    <a:pt x="19920" y="985237"/>
                  </a:lnTo>
                  <a:lnTo>
                    <a:pt x="7418" y="963407"/>
                  </a:lnTo>
                  <a:lnTo>
                    <a:pt x="19920" y="941577"/>
                  </a:lnTo>
                  <a:lnTo>
                    <a:pt x="7419" y="919749"/>
                  </a:lnTo>
                  <a:lnTo>
                    <a:pt x="19920" y="897921"/>
                  </a:lnTo>
                  <a:lnTo>
                    <a:pt x="7419" y="876093"/>
                  </a:lnTo>
                  <a:lnTo>
                    <a:pt x="19920" y="854265"/>
                  </a:lnTo>
                  <a:lnTo>
                    <a:pt x="7419" y="832437"/>
                  </a:lnTo>
                  <a:lnTo>
                    <a:pt x="19920" y="810609"/>
                  </a:lnTo>
                  <a:lnTo>
                    <a:pt x="7419" y="788781"/>
                  </a:lnTo>
                  <a:lnTo>
                    <a:pt x="19920" y="766953"/>
                  </a:lnTo>
                  <a:lnTo>
                    <a:pt x="7419" y="745125"/>
                  </a:lnTo>
                  <a:lnTo>
                    <a:pt x="19920" y="723297"/>
                  </a:lnTo>
                  <a:lnTo>
                    <a:pt x="7419" y="701469"/>
                  </a:lnTo>
                  <a:lnTo>
                    <a:pt x="19920" y="679641"/>
                  </a:lnTo>
                  <a:lnTo>
                    <a:pt x="7419" y="657813"/>
                  </a:lnTo>
                  <a:lnTo>
                    <a:pt x="19920" y="635985"/>
                  </a:lnTo>
                  <a:lnTo>
                    <a:pt x="7419" y="614157"/>
                  </a:lnTo>
                  <a:lnTo>
                    <a:pt x="19920" y="592329"/>
                  </a:lnTo>
                  <a:lnTo>
                    <a:pt x="7419" y="570501"/>
                  </a:lnTo>
                  <a:lnTo>
                    <a:pt x="19920" y="548673"/>
                  </a:lnTo>
                  <a:lnTo>
                    <a:pt x="7419" y="526845"/>
                  </a:lnTo>
                  <a:lnTo>
                    <a:pt x="19920" y="505017"/>
                  </a:lnTo>
                  <a:lnTo>
                    <a:pt x="7419" y="483189"/>
                  </a:lnTo>
                  <a:lnTo>
                    <a:pt x="19920" y="461361"/>
                  </a:lnTo>
                  <a:lnTo>
                    <a:pt x="7419" y="439533"/>
                  </a:lnTo>
                  <a:lnTo>
                    <a:pt x="19920" y="417705"/>
                  </a:lnTo>
                  <a:lnTo>
                    <a:pt x="7419" y="395877"/>
                  </a:lnTo>
                  <a:lnTo>
                    <a:pt x="19920" y="374049"/>
                  </a:lnTo>
                  <a:lnTo>
                    <a:pt x="7419" y="352221"/>
                  </a:lnTo>
                  <a:lnTo>
                    <a:pt x="19920" y="330393"/>
                  </a:lnTo>
                  <a:lnTo>
                    <a:pt x="0" y="295612"/>
                  </a:lnTo>
                  <a:lnTo>
                    <a:pt x="0" y="75010"/>
                  </a:lnTo>
                  <a:cubicBezTo>
                    <a:pt x="0" y="33583"/>
                    <a:pt x="33583" y="0"/>
                    <a:pt x="75010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" name="六角形 126">
              <a:extLst>
                <a:ext uri="{FF2B5EF4-FFF2-40B4-BE49-F238E27FC236}">
                  <a16:creationId xmlns:a16="http://schemas.microsoft.com/office/drawing/2014/main" id="{AB895363-9FDC-40B4-8461-0A9DCB65F642}"/>
                </a:ext>
              </a:extLst>
            </p:cNvPr>
            <p:cNvSpPr/>
            <p:nvPr/>
          </p:nvSpPr>
          <p:spPr bwMode="auto">
            <a:xfrm rot="5400000">
              <a:off x="4228194" y="1793844"/>
              <a:ext cx="631424" cy="297178"/>
            </a:xfrm>
            <a:prstGeom prst="hexagon">
              <a:avLst>
                <a:gd name="adj" fmla="val 37821"/>
                <a:gd name="vf" fmla="val 115470"/>
              </a:avLst>
            </a:prstGeom>
            <a:solidFill>
              <a:srgbClr val="000000">
                <a:lumMod val="85000"/>
                <a:lumOff val="1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119F4BC5-3F31-490D-951E-434111F52750}"/>
                </a:ext>
              </a:extLst>
            </p:cNvPr>
            <p:cNvSpPr/>
            <p:nvPr/>
          </p:nvSpPr>
          <p:spPr bwMode="auto">
            <a:xfrm rot="5400000">
              <a:off x="4387526" y="1833261"/>
              <a:ext cx="312760" cy="237164"/>
            </a:xfrm>
            <a:custGeom>
              <a:avLst/>
              <a:gdLst>
                <a:gd name="connsiteX0" fmla="*/ 359572 w 405291"/>
                <a:gd name="connsiteY0" fmla="*/ 148589 h 297178"/>
                <a:gd name="connsiteX1" fmla="*/ 365873 w 405291"/>
                <a:gd name="connsiteY1" fmla="*/ 0 h 297178"/>
                <a:gd name="connsiteX2" fmla="*/ 398990 w 405291"/>
                <a:gd name="connsiteY2" fmla="*/ 0 h 297178"/>
                <a:gd name="connsiteX3" fmla="*/ 405291 w 405291"/>
                <a:gd name="connsiteY3" fmla="*/ 148589 h 297178"/>
                <a:gd name="connsiteX4" fmla="*/ 398990 w 405291"/>
                <a:gd name="connsiteY4" fmla="*/ 297178 h 297178"/>
                <a:gd name="connsiteX5" fmla="*/ 365873 w 405291"/>
                <a:gd name="connsiteY5" fmla="*/ 297178 h 297178"/>
                <a:gd name="connsiteX6" fmla="*/ 287656 w 405291"/>
                <a:gd name="connsiteY6" fmla="*/ 148589 h 297178"/>
                <a:gd name="connsiteX7" fmla="*/ 293957 w 405291"/>
                <a:gd name="connsiteY7" fmla="*/ 0 h 297178"/>
                <a:gd name="connsiteX8" fmla="*/ 327074 w 405291"/>
                <a:gd name="connsiteY8" fmla="*/ 0 h 297178"/>
                <a:gd name="connsiteX9" fmla="*/ 333375 w 405291"/>
                <a:gd name="connsiteY9" fmla="*/ 148589 h 297178"/>
                <a:gd name="connsiteX10" fmla="*/ 327074 w 405291"/>
                <a:gd name="connsiteY10" fmla="*/ 297178 h 297178"/>
                <a:gd name="connsiteX11" fmla="*/ 293957 w 405291"/>
                <a:gd name="connsiteY11" fmla="*/ 297178 h 297178"/>
                <a:gd name="connsiteX12" fmla="*/ 215742 w 405291"/>
                <a:gd name="connsiteY12" fmla="*/ 148589 h 297178"/>
                <a:gd name="connsiteX13" fmla="*/ 222043 w 405291"/>
                <a:gd name="connsiteY13" fmla="*/ 0 h 297178"/>
                <a:gd name="connsiteX14" fmla="*/ 255160 w 405291"/>
                <a:gd name="connsiteY14" fmla="*/ 0 h 297178"/>
                <a:gd name="connsiteX15" fmla="*/ 261461 w 405291"/>
                <a:gd name="connsiteY15" fmla="*/ 148589 h 297178"/>
                <a:gd name="connsiteX16" fmla="*/ 255160 w 405291"/>
                <a:gd name="connsiteY16" fmla="*/ 297178 h 297178"/>
                <a:gd name="connsiteX17" fmla="*/ 222043 w 405291"/>
                <a:gd name="connsiteY17" fmla="*/ 297178 h 297178"/>
                <a:gd name="connsiteX18" fmla="*/ 143828 w 405291"/>
                <a:gd name="connsiteY18" fmla="*/ 148589 h 297178"/>
                <a:gd name="connsiteX19" fmla="*/ 150129 w 405291"/>
                <a:gd name="connsiteY19" fmla="*/ 0 h 297178"/>
                <a:gd name="connsiteX20" fmla="*/ 183246 w 405291"/>
                <a:gd name="connsiteY20" fmla="*/ 0 h 297178"/>
                <a:gd name="connsiteX21" fmla="*/ 189547 w 405291"/>
                <a:gd name="connsiteY21" fmla="*/ 148589 h 297178"/>
                <a:gd name="connsiteX22" fmla="*/ 183246 w 405291"/>
                <a:gd name="connsiteY22" fmla="*/ 297178 h 297178"/>
                <a:gd name="connsiteX23" fmla="*/ 150129 w 405291"/>
                <a:gd name="connsiteY23" fmla="*/ 297178 h 297178"/>
                <a:gd name="connsiteX24" fmla="*/ 71914 w 405291"/>
                <a:gd name="connsiteY24" fmla="*/ 148589 h 297178"/>
                <a:gd name="connsiteX25" fmla="*/ 78215 w 405291"/>
                <a:gd name="connsiteY25" fmla="*/ 0 h 297178"/>
                <a:gd name="connsiteX26" fmla="*/ 111332 w 405291"/>
                <a:gd name="connsiteY26" fmla="*/ 0 h 297178"/>
                <a:gd name="connsiteX27" fmla="*/ 117633 w 405291"/>
                <a:gd name="connsiteY27" fmla="*/ 148589 h 297178"/>
                <a:gd name="connsiteX28" fmla="*/ 111332 w 405291"/>
                <a:gd name="connsiteY28" fmla="*/ 297178 h 297178"/>
                <a:gd name="connsiteX29" fmla="*/ 78215 w 405291"/>
                <a:gd name="connsiteY29" fmla="*/ 297178 h 297178"/>
                <a:gd name="connsiteX30" fmla="*/ 0 w 405291"/>
                <a:gd name="connsiteY30" fmla="*/ 148589 h 297178"/>
                <a:gd name="connsiteX31" fmla="*/ 6301 w 405291"/>
                <a:gd name="connsiteY31" fmla="*/ 0 h 297178"/>
                <a:gd name="connsiteX32" fmla="*/ 39418 w 405291"/>
                <a:gd name="connsiteY32" fmla="*/ 0 h 297178"/>
                <a:gd name="connsiteX33" fmla="*/ 45719 w 405291"/>
                <a:gd name="connsiteY33" fmla="*/ 148589 h 297178"/>
                <a:gd name="connsiteX34" fmla="*/ 39418 w 405291"/>
                <a:gd name="connsiteY34" fmla="*/ 297178 h 297178"/>
                <a:gd name="connsiteX35" fmla="*/ 6301 w 405291"/>
                <a:gd name="connsiteY35" fmla="*/ 297178 h 297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05291" h="297178">
                  <a:moveTo>
                    <a:pt x="359572" y="148589"/>
                  </a:moveTo>
                  <a:lnTo>
                    <a:pt x="365873" y="0"/>
                  </a:lnTo>
                  <a:lnTo>
                    <a:pt x="398990" y="0"/>
                  </a:lnTo>
                  <a:lnTo>
                    <a:pt x="405291" y="148589"/>
                  </a:lnTo>
                  <a:lnTo>
                    <a:pt x="398990" y="297178"/>
                  </a:lnTo>
                  <a:lnTo>
                    <a:pt x="365873" y="297178"/>
                  </a:lnTo>
                  <a:close/>
                  <a:moveTo>
                    <a:pt x="287656" y="148589"/>
                  </a:moveTo>
                  <a:lnTo>
                    <a:pt x="293957" y="0"/>
                  </a:lnTo>
                  <a:lnTo>
                    <a:pt x="327074" y="0"/>
                  </a:lnTo>
                  <a:lnTo>
                    <a:pt x="333375" y="148589"/>
                  </a:lnTo>
                  <a:lnTo>
                    <a:pt x="327074" y="297178"/>
                  </a:lnTo>
                  <a:lnTo>
                    <a:pt x="293957" y="297178"/>
                  </a:lnTo>
                  <a:close/>
                  <a:moveTo>
                    <a:pt x="215742" y="148589"/>
                  </a:moveTo>
                  <a:lnTo>
                    <a:pt x="222043" y="0"/>
                  </a:lnTo>
                  <a:lnTo>
                    <a:pt x="255160" y="0"/>
                  </a:lnTo>
                  <a:lnTo>
                    <a:pt x="261461" y="148589"/>
                  </a:lnTo>
                  <a:lnTo>
                    <a:pt x="255160" y="297178"/>
                  </a:lnTo>
                  <a:lnTo>
                    <a:pt x="222043" y="297178"/>
                  </a:lnTo>
                  <a:close/>
                  <a:moveTo>
                    <a:pt x="143828" y="148589"/>
                  </a:moveTo>
                  <a:lnTo>
                    <a:pt x="150129" y="0"/>
                  </a:lnTo>
                  <a:lnTo>
                    <a:pt x="183246" y="0"/>
                  </a:lnTo>
                  <a:lnTo>
                    <a:pt x="189547" y="148589"/>
                  </a:lnTo>
                  <a:lnTo>
                    <a:pt x="183246" y="297178"/>
                  </a:lnTo>
                  <a:lnTo>
                    <a:pt x="150129" y="297178"/>
                  </a:lnTo>
                  <a:close/>
                  <a:moveTo>
                    <a:pt x="71914" y="148589"/>
                  </a:moveTo>
                  <a:lnTo>
                    <a:pt x="78215" y="0"/>
                  </a:lnTo>
                  <a:lnTo>
                    <a:pt x="111332" y="0"/>
                  </a:lnTo>
                  <a:lnTo>
                    <a:pt x="117633" y="148589"/>
                  </a:lnTo>
                  <a:lnTo>
                    <a:pt x="111332" y="297178"/>
                  </a:lnTo>
                  <a:lnTo>
                    <a:pt x="78215" y="297178"/>
                  </a:lnTo>
                  <a:close/>
                  <a:moveTo>
                    <a:pt x="0" y="148589"/>
                  </a:moveTo>
                  <a:lnTo>
                    <a:pt x="6301" y="0"/>
                  </a:lnTo>
                  <a:lnTo>
                    <a:pt x="39418" y="0"/>
                  </a:lnTo>
                  <a:lnTo>
                    <a:pt x="45719" y="148589"/>
                  </a:lnTo>
                  <a:lnTo>
                    <a:pt x="39418" y="297178"/>
                  </a:lnTo>
                  <a:lnTo>
                    <a:pt x="6301" y="297178"/>
                  </a:ln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ＭＳ Ｐゴシック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pptx888_カッターナイフのイラスト</dc:title>
  <dc:subject>pptx888_カッターナイフのイラスト</dc:subject>
  <dc:creator>Digipot.net</dc:creator>
  <cp:revision>1</cp:revision>
  <dcterms:created xsi:type="dcterms:W3CDTF">2018-05-20T00:31:01Z</dcterms:created>
  <dcterms:modified xsi:type="dcterms:W3CDTF">2018-11-19T23:30:58Z</dcterms:modified>
  <cp:version>1</cp:version>
</cp:coreProperties>
</file>